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36"/>
  </p:notesMasterIdLst>
  <p:handoutMasterIdLst>
    <p:handoutMasterId r:id="rId37"/>
  </p:handoutMasterIdLst>
  <p:sldIdLst>
    <p:sldId id="256" r:id="rId8"/>
    <p:sldId id="550145267" r:id="rId9"/>
    <p:sldId id="550145317" r:id="rId10"/>
    <p:sldId id="862" r:id="rId11"/>
    <p:sldId id="550145318" r:id="rId12"/>
    <p:sldId id="1107" r:id="rId13"/>
    <p:sldId id="1108" r:id="rId14"/>
    <p:sldId id="1109" r:id="rId15"/>
    <p:sldId id="1110" r:id="rId16"/>
    <p:sldId id="1111" r:id="rId17"/>
    <p:sldId id="1113" r:id="rId18"/>
    <p:sldId id="1114" r:id="rId19"/>
    <p:sldId id="1115" r:id="rId20"/>
    <p:sldId id="1116" r:id="rId21"/>
    <p:sldId id="550145319" r:id="rId22"/>
    <p:sldId id="1118" r:id="rId23"/>
    <p:sldId id="1119" r:id="rId24"/>
    <p:sldId id="1120" r:id="rId25"/>
    <p:sldId id="1122" r:id="rId26"/>
    <p:sldId id="1106" r:id="rId27"/>
    <p:sldId id="550145320" r:id="rId28"/>
    <p:sldId id="550145321" r:id="rId29"/>
    <p:sldId id="1103" r:id="rId30"/>
    <p:sldId id="1098" r:id="rId31"/>
    <p:sldId id="1104" r:id="rId32"/>
    <p:sldId id="1099" r:id="rId33"/>
    <p:sldId id="1125" r:id="rId34"/>
    <p:sldId id="550145292" r:id="rId35"/>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79B3AF-BC6F-054F-943D-75FB9D4C508D}" v="6" dt="2024-11-29T17:04:26.5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UP CINAR" userId="15d1c6fc-4180-45ff-8380-e783ba31304f" providerId="ADAL" clId="{2A79B3AF-BC6F-054F-943D-75FB9D4C508D}"/>
    <pc:docChg chg="custSel modSld">
      <pc:chgData name="EYUP CINAR" userId="15d1c6fc-4180-45ff-8380-e783ba31304f" providerId="ADAL" clId="{2A79B3AF-BC6F-054F-943D-75FB9D4C508D}" dt="2024-11-29T17:04:26.561" v="5" actId="1076"/>
      <pc:docMkLst>
        <pc:docMk/>
      </pc:docMkLst>
      <pc:sldChg chg="addSp modSp mod modNotes">
        <pc:chgData name="EYUP CINAR" userId="15d1c6fc-4180-45ff-8380-e783ba31304f" providerId="ADAL" clId="{2A79B3AF-BC6F-054F-943D-75FB9D4C508D}" dt="2024-11-29T17:04:26.561" v="5" actId="1076"/>
        <pc:sldMkLst>
          <pc:docMk/>
          <pc:sldMk cId="2832991618" sldId="1122"/>
        </pc:sldMkLst>
        <pc:picChg chg="add mod">
          <ac:chgData name="EYUP CINAR" userId="15d1c6fc-4180-45ff-8380-e783ba31304f" providerId="ADAL" clId="{2A79B3AF-BC6F-054F-943D-75FB9D4C508D}" dt="2024-11-29T17:04:26.561" v="5" actId="1076"/>
          <ac:picMkLst>
            <pc:docMk/>
            <pc:sldMk cId="2832991618" sldId="1122"/>
            <ac:picMk id="3" creationId="{146080C8-9AC3-E72E-6D49-1E6C653315B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a:solidFill>
          <a:srgbClr val="76B900"/>
        </a:solidFill>
      </dgm:spPr>
      <dgm:t>
        <a:bodyPr/>
        <a:lstStyle/>
        <a:p>
          <a:endParaRPr lang="en-US"/>
        </a:p>
      </dgm:t>
    </dgm:pt>
    <dgm:pt modelId="{BDBE3C9B-DD74-49DF-B9AC-A98A916CD9B6}">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a:solidFill>
          <a:srgbClr val="76B900"/>
        </a:solidFill>
      </dgm:spPr>
      <dgm:t>
        <a:bodyPr/>
        <a:lstStyle/>
        <a:p>
          <a:endParaRPr lang="en-US"/>
        </a:p>
      </dgm:t>
    </dgm:pt>
    <dgm:pt modelId="{EE2186DF-3CA7-4FEE-94C6-7BF17F3C97FE}">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a:solidFill>
          <a:srgbClr val="76B900"/>
        </a:solidFill>
      </dgm:spPr>
      <dgm:t>
        <a:bodyPr/>
        <a:lstStyle/>
        <a:p>
          <a:endParaRPr lang="en-US"/>
        </a:p>
      </dgm:t>
    </dgm:pt>
    <dgm:pt modelId="{B43425EF-6952-4AC7-97C0-A2EE26F3B4CB}">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Trained a dense neural network model</a:t>
          </a:r>
        </a:p>
      </dsp:txBody>
      <dsp:txXfrm>
        <a:off x="79880" y="79880"/>
        <a:ext cx="23356880" cy="2567533"/>
      </dsp:txXfrm>
    </dsp:sp>
    <dsp:sp modelId="{10A64044-2D13-4C03-86AF-42FE0760A50A}">
      <dsp:nvSpPr>
        <dsp:cNvPr id="0" name=""/>
        <dsp:cNvSpPr/>
      </dsp:nvSpPr>
      <dsp:spPr>
        <a:xfrm>
          <a:off x="2221912" y="3223164"/>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Training accuracy was high</a:t>
          </a:r>
        </a:p>
      </dsp:txBody>
      <dsp:txXfrm>
        <a:off x="2301792" y="3303044"/>
        <a:ext cx="22375886" cy="2567533"/>
      </dsp:txXfrm>
    </dsp:sp>
    <dsp:sp modelId="{7A32556B-9995-4068-A5DD-FCAE22AD0486}">
      <dsp:nvSpPr>
        <dsp:cNvPr id="0" name=""/>
        <dsp:cNvSpPr/>
      </dsp:nvSpPr>
      <dsp:spPr>
        <a:xfrm>
          <a:off x="4410662" y="6446329"/>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Validation accuracy was low </a:t>
          </a:r>
        </a:p>
      </dsp:txBody>
      <dsp:txXfrm>
        <a:off x="4490542" y="6526209"/>
        <a:ext cx="22409049" cy="2567533"/>
      </dsp:txXfrm>
    </dsp:sp>
    <dsp:sp modelId="{EB00C2C8-D32B-4263-8284-5095A6798132}">
      <dsp:nvSpPr>
        <dsp:cNvPr id="0" name=""/>
        <dsp:cNvSpPr/>
      </dsp:nvSpPr>
      <dsp:spPr>
        <a:xfrm>
          <a:off x="6632574" y="9669494"/>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Evidence of overfitting</a:t>
          </a:r>
        </a:p>
      </dsp:txBody>
      <dsp:txXfrm>
        <a:off x="6712454" y="9749374"/>
        <a:ext cx="22375886" cy="2567533"/>
      </dsp:txXfrm>
    </dsp:sp>
    <dsp:sp modelId="{25CAE8CC-5658-44CE-9A9C-84E230D9A9EC}">
      <dsp:nvSpPr>
        <dsp:cNvPr id="0" name=""/>
        <dsp:cNvSpPr/>
      </dsp:nvSpPr>
      <dsp:spPr>
        <a:xfrm>
          <a:off x="24757559" y="2088858"/>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5156425" y="2088858"/>
        <a:ext cx="975008" cy="1333987"/>
      </dsp:txXfrm>
    </dsp:sp>
    <dsp:sp modelId="{B2702E71-F591-493F-8BD9-B440193E7252}">
      <dsp:nvSpPr>
        <dsp:cNvPr id="0" name=""/>
        <dsp:cNvSpPr/>
      </dsp:nvSpPr>
      <dsp:spPr>
        <a:xfrm>
          <a:off x="26979471" y="5312023"/>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7378337" y="5312023"/>
        <a:ext cx="975008" cy="1333987"/>
      </dsp:txXfrm>
    </dsp:sp>
    <dsp:sp modelId="{39D7B1CF-AE20-457F-B436-EC40973812B3}">
      <dsp:nvSpPr>
        <dsp:cNvPr id="0" name=""/>
        <dsp:cNvSpPr/>
      </dsp:nvSpPr>
      <dsp:spPr>
        <a:xfrm>
          <a:off x="29168221" y="8535188"/>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9567087" y="8535188"/>
        <a:ext cx="975008" cy="133398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11/29/2024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to convolutional neural networks. Whether you’re following our beginners series or are jumping straight into this lesson, welcome! Today we’re going to talk about how computers learn to see.</a:t>
            </a:r>
          </a:p>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parameters we can play with for convolution. One is stride, which is by how many cells should we move our window by when doing convolution. Let’s chop our heart in half to see what we mean. Oh no, broken heart!</a:t>
            </a:r>
          </a:p>
          <a:p>
            <a:r>
              <a:rPr lang="en-US"/>
              <a:t>Let’s assume we had the same kernel as before.</a:t>
            </a:r>
          </a:p>
          <a:p>
            <a:endParaRPr lang="en-US"/>
          </a:p>
          <a:p>
            <a:r>
              <a:rPr lang="en-US"/>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a:p>
          <a:p>
            <a:r>
              <a:rPr lang="en-US"/>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a:p>
          <a:p>
            <a:r>
              <a:rPr lang="en-US">
                <a:hlinkClick r:id="rId3"/>
              </a:rPr>
              <a:t>https://setosa.io/ev/image-kernels/</a:t>
            </a:r>
            <a:endParaRPr lang="en-US"/>
          </a:p>
          <a:p>
            <a:r>
              <a:rPr lang="en-US">
                <a:hlinkClick r:id="rId4"/>
              </a:rPr>
              <a:t>https://glassboxmedicine.com/2019/04/13/a-short-history-of-convolutional-neural-networks/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a:p>
          <a:p>
            <a:r>
              <a:rPr lang="en-US"/>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a:p>
          <a:p>
            <a:r>
              <a:rPr lang="en-US"/>
              <a:t>When we’re done convolving, we’ll flatten everything out, and feed the results through our neural net as normal.</a:t>
            </a:r>
          </a:p>
          <a:p>
            <a:endParaRPr lang="en-US"/>
          </a:p>
          <a:p>
            <a:r>
              <a:rPr lang="en-US"/>
              <a:t>It used to be that data scientists would toy around with the kernel sizes more, and that’s still useful in some cases, but empirically, sticking with 3x3 works well. Let’s go back to computer vision theory to understand why.</a:t>
            </a:r>
          </a:p>
          <a:p>
            <a:endParaRPr lang="en-US"/>
          </a:p>
          <a:p>
            <a:r>
              <a:rPr lang="en-US"/>
              <a:t>Great stack overflow on how to visualize kernels: </a:t>
            </a:r>
            <a:r>
              <a:rPr lang="en-US">
                <a:hlinkClick r:id="rId3"/>
              </a:rPr>
              <a:t>https://stackoverflow.com/questions/43305891/how-to-correctly-get-layer-weights-from-conv2d-in-keras</a:t>
            </a:r>
            <a:endParaRPr lang="en-US"/>
          </a:p>
          <a:p>
            <a:r>
              <a:rPr lang="en-US"/>
              <a:t>Another stack overflow on the dimensions of the kernels: </a:t>
            </a:r>
            <a:r>
              <a:rPr lang="en-US">
                <a:hlinkClick r:id="rId4"/>
              </a:rPr>
              <a:t>https://stackoverflow.com/questions/46480699/why-are-my-keras-conv2d-kernels-3-dimensional#:~:text=I%20understand%20the%20mechanics%20of,kernels%20of%20size(7x7x8).</a:t>
            </a:r>
            <a:endParaRPr lang="en-US"/>
          </a:p>
          <a:p>
            <a:endParaRPr lang="en-US"/>
          </a:p>
          <a:p>
            <a:r>
              <a:rPr lang="en-US"/>
              <a:t>A more advanced topic, but here we’re doing conventional convolution, but there are many ways to do it.</a:t>
            </a:r>
          </a:p>
          <a:p>
            <a:r>
              <a:rPr lang="en-US"/>
              <a:t>An article diving into the different types: </a:t>
            </a:r>
            <a:r>
              <a:rPr lang="en-US">
                <a:hlinkClick r:id="rId5"/>
              </a:rPr>
              <a:t>https://towardsdatascience.com/a-comprehensive-introduction-to-different-types-of-convolutions-in-deep-learning-669281e58215</a:t>
            </a:r>
            <a:endParaRPr lang="en-US"/>
          </a:p>
          <a:p>
            <a:r>
              <a:rPr lang="en-US"/>
              <a:t>An article explaining the math: </a:t>
            </a:r>
            <a:r>
              <a:rPr lang="en-US">
                <a:hlinkClick r:id="rId6"/>
              </a:rPr>
              <a:t>http://d2l.ai/chapter_convolutional-neural-networks/channels.html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a:t>(notice how the horizontal lines are gone in the left? That’s because if there’s a horizontal line, there’s no horizontal change). </a:t>
            </a:r>
          </a:p>
          <a:p>
            <a:endParaRPr lang="en-US"/>
          </a:p>
          <a:p>
            <a:r>
              <a:rPr lang="en-US"/>
              <a:t>By combining the information from both the horizontal and vertical changes, bam! We now have a direction of change for each point. (Ever thought of where the term “Color Gradient” comes from?)</a:t>
            </a:r>
          </a:p>
          <a:p>
            <a:endParaRPr lang="en-US"/>
          </a:p>
          <a:p>
            <a:r>
              <a:rPr lang="en-US"/>
              <a:t>We can do some cool things with this information, like be able to identify any circles in our image (like our marble from earlier), but rather than figure out the fancy math for this ourselves, we’ll let the neural network do it.</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Here’s a great demo website showing these concepts in action: </a:t>
            </a:r>
            <a:r>
              <a:rPr lang="en-US">
                <a:hlinkClick r:id="rId3"/>
              </a:rPr>
              <a:t>https://setosa.io/ev/image-kernels/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 so I also ran our marble through </a:t>
            </a:r>
            <a:r>
              <a:rPr lang="en-US">
                <a:latin typeface="Trebuchet MS"/>
                <a:hlinkClick r:id="rId3"/>
              </a:rPr>
              <a:t>https://deepdreamgenerator.com/</a:t>
            </a:r>
            <a:r>
              <a:rPr lang="en-US">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a:latin typeface="Trebuchet MS"/>
            </a:endParaRPr>
          </a:p>
          <a:p>
            <a:r>
              <a:rPr lang="en-US">
                <a:hlinkClick r:id="rId4"/>
              </a:rPr>
              <a:t>https://towardsdatascience.com/how-to-visualize-convolutional-features-in-40-lines-of-code-70b7d87b0030</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During validation or prediction, all the neurons are then turned back on.</a:t>
            </a:r>
          </a:p>
          <a:p>
            <a:endParaRPr lang="en-US"/>
          </a:p>
          <a:p>
            <a:r>
              <a:rPr lang="en-US">
                <a:hlinkClick r:id="rId3"/>
              </a:rPr>
              <a:t>https://www.tensorflow.org/api_docs/python/tf/nn/dropout</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there is debate on if it solves that problem.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It’s time to upgrade our model to one that’s designed for pulling spatial information out of an image</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a:p>
          <a:p>
            <a:r>
              <a:rPr lang="en-US">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a:latin typeface="URWPalladioL-Roma"/>
              </a:rPr>
              <a:t>bigger (if 255 is white) or smaller (if 0 is white). Darken does the opposite</a:t>
            </a:r>
            <a:r>
              <a:rPr lang="en-US"/>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37486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518113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3.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2.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3.e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a:solidFill>
                  <a:srgbClr val="12FEB6"/>
                </a:solidFill>
                <a:latin typeface="Questrial"/>
                <a:ea typeface="Questrial"/>
                <a:cs typeface="Questrial"/>
                <a:sym typeface="Questrial"/>
              </a:rPr>
              <a:t> </a:t>
            </a:r>
            <a:endParaRPr sz="4333"/>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a:solidFill>
                  <a:srgbClr val="12FEB6"/>
                </a:solidFill>
                <a:latin typeface="Questrial"/>
                <a:ea typeface="Questrial"/>
                <a:cs typeface="Questrial"/>
                <a:sym typeface="Questrial"/>
              </a:rPr>
              <a:t> </a:t>
            </a:r>
            <a:endParaRPr sz="4333"/>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a:t>Fundamentals of </a:t>
            </a:r>
            <a:br>
              <a:rPr lang="en-US"/>
            </a:br>
            <a:r>
              <a:rPr lang="en-US"/>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a:t>Part 3: Convolutional Neural Networks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C9DAE3E-ACA3-97B4-26CE-0ECBB817DECC}"/>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5" name="TextBox 4">
                <a:extLst>
                  <a:ext uri="{FF2B5EF4-FFF2-40B4-BE49-F238E27FC236}">
                    <a16:creationId xmlns:a16="http://schemas.microsoft.com/office/drawing/2014/main" id="{0C9DAE3E-ACA3-97B4-26CE-0ECBB817DECC}"/>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6" name="Table 12">
            <a:extLst>
              <a:ext uri="{FF2B5EF4-FFF2-40B4-BE49-F238E27FC236}">
                <a16:creationId xmlns:a16="http://schemas.microsoft.com/office/drawing/2014/main" id="{E548923F-5265-B70F-5404-D8828D0DE0DE}"/>
              </a:ext>
            </a:extLst>
          </p:cNvPr>
          <p:cNvGraphicFramePr>
            <a:graphicFrameLocks noGrp="1"/>
          </p:cNvGraphicFramePr>
          <p:nvPr>
            <p:extLst>
              <p:ext uri="{D42A27DB-BD31-4B8C-83A1-F6EECF244321}">
                <p14:modId xmlns:p14="http://schemas.microsoft.com/office/powerpoint/2010/main" val="197257141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7" name="Table 6">
            <a:extLst>
              <a:ext uri="{FF2B5EF4-FFF2-40B4-BE49-F238E27FC236}">
                <a16:creationId xmlns:a16="http://schemas.microsoft.com/office/drawing/2014/main" id="{248CC1A1-5B4B-48BD-5077-B6DCFBF4F0B4}"/>
              </a:ext>
            </a:extLst>
          </p:cNvPr>
          <p:cNvGraphicFramePr>
            <a:graphicFrameLocks noGrp="1"/>
          </p:cNvGraphicFramePr>
          <p:nvPr>
            <p:extLst>
              <p:ext uri="{D42A27DB-BD31-4B8C-83A1-F6EECF244321}">
                <p14:modId xmlns:p14="http://schemas.microsoft.com/office/powerpoint/2010/main" val="1306263958"/>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8" name="Rectangle 7">
            <a:extLst>
              <a:ext uri="{FF2B5EF4-FFF2-40B4-BE49-F238E27FC236}">
                <a16:creationId xmlns:a16="http://schemas.microsoft.com/office/drawing/2014/main" id="{5BF62A2C-BBF6-F87D-7111-17DA9018A710}"/>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9" name="Rectangle 8">
            <a:extLst>
              <a:ext uri="{FF2B5EF4-FFF2-40B4-BE49-F238E27FC236}">
                <a16:creationId xmlns:a16="http://schemas.microsoft.com/office/drawing/2014/main" id="{9C4868A7-4383-2E86-5737-B7B4B8C9AA09}"/>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bg1"/>
                </a:solidFill>
              </a:rPr>
              <a:t>Blur Kernel</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7BC140-B1EA-FAF2-00CF-870176BB7CA1}"/>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a:solidFill>
                    <a:schemeClr val="bg1"/>
                  </a:solidFill>
                </a:endParaRPr>
              </a:p>
            </p:txBody>
          </p:sp>
        </mc:Choice>
        <mc:Fallback>
          <p:sp>
            <p:nvSpPr>
              <p:cNvPr id="10" name="TextBox 9">
                <a:extLst>
                  <a:ext uri="{FF2B5EF4-FFF2-40B4-BE49-F238E27FC236}">
                    <a16:creationId xmlns:a16="http://schemas.microsoft.com/office/drawing/2014/main" id="{B87BC140-B1EA-FAF2-00CF-870176BB7CA1}"/>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12" name="Table 12">
            <a:extLst>
              <a:ext uri="{FF2B5EF4-FFF2-40B4-BE49-F238E27FC236}">
                <a16:creationId xmlns:a16="http://schemas.microsoft.com/office/drawing/2014/main" id="{5B213484-9DAA-1936-5736-869B8085DBA8}"/>
              </a:ext>
            </a:extLst>
          </p:cNvPr>
          <p:cNvGraphicFramePr>
            <a:graphicFrameLocks noGrp="1"/>
          </p:cNvGraphicFramePr>
          <p:nvPr>
            <p:extLst>
              <p:ext uri="{D42A27DB-BD31-4B8C-83A1-F6EECF244321}">
                <p14:modId xmlns:p14="http://schemas.microsoft.com/office/powerpoint/2010/main" val="743870613"/>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a:solidFill>
                            <a:schemeClr val="bg1"/>
                          </a:solidFill>
                        </a:rPr>
                        <a:t>.56</a:t>
                      </a: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16" name="Rectangle 15">
            <a:extLst>
              <a:ext uri="{FF2B5EF4-FFF2-40B4-BE49-F238E27FC236}">
                <a16:creationId xmlns:a16="http://schemas.microsoft.com/office/drawing/2014/main" id="{3DE3B421-92FB-1FB9-7BAA-506EEE37CD99}"/>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81314612"/>
              </p:ext>
            </p:extLst>
          </p:nvPr>
        </p:nvGraphicFramePr>
        <p:xfrm>
          <a:off x="11065401" y="9167481"/>
          <a:ext cx="5625270" cy="438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.25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1463040">
                <a:tc>
                  <a:txBody>
                    <a:bodyPr/>
                    <a:lstStyle/>
                    <a:p>
                      <a:pPr algn="ctr"/>
                      <a:r>
                        <a:rPr lang="en-US" sz="600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sz="600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p:cNvCxnSpPr>
          <p:nvPr/>
        </p:nvCxnSpPr>
        <p:spPr>
          <a:xfrm>
            <a:off x="16889787" y="9134203"/>
            <a:ext cx="8166011" cy="69413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16690671" y="11279078"/>
            <a:ext cx="8365127" cy="227752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16889787" y="10817413"/>
            <a:ext cx="4112700" cy="923330"/>
          </a:xfrm>
          <a:prstGeom prst="rect">
            <a:avLst/>
          </a:prstGeom>
          <a:solidFill>
            <a:schemeClr val="bg2">
              <a:lumMod val="50000"/>
            </a:schemeClr>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sz="6000">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12">
            <a:extLst>
              <a:ext uri="{FF2B5EF4-FFF2-40B4-BE49-F238E27FC236}">
                <a16:creationId xmlns:a16="http://schemas.microsoft.com/office/drawing/2014/main" id="{9DBFDC19-B56F-35F1-522A-5E8639858396}"/>
              </a:ext>
            </a:extLst>
          </p:cNvPr>
          <p:cNvGraphicFramePr>
            <a:graphicFrameLocks noGrp="1"/>
          </p:cNvGraphicFramePr>
          <p:nvPr>
            <p:extLst>
              <p:ext uri="{D42A27DB-BD31-4B8C-83A1-F6EECF244321}">
                <p14:modId xmlns:p14="http://schemas.microsoft.com/office/powerpoint/2010/main" val="39274700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sp>
        <p:nvSpPr>
          <p:cNvPr id="14" name="Rectangle 13">
            <a:extLst>
              <a:ext uri="{FF2B5EF4-FFF2-40B4-BE49-F238E27FC236}">
                <a16:creationId xmlns:a16="http://schemas.microsoft.com/office/drawing/2014/main" id="{1611D445-0D43-4945-9680-414E73DD2E2C}"/>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690439746"/>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a:solidFill>
                            <a:schemeClr val="bg1"/>
                          </a:solidFill>
                        </a:rPr>
                        <a:t>.56</a:t>
                      </a:r>
                    </a:p>
                  </a:txBody>
                  <a:tcPr marL="304800" marR="304800" marT="152400" marB="152400"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1">
                          <a:solidFill>
                            <a:schemeClr val="bg1"/>
                          </a:solidFill>
                        </a:rPr>
                        <a:t>.57</a:t>
                      </a: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188403527"/>
              </p:ext>
            </p:extLst>
          </p:nvPr>
        </p:nvGraphicFramePr>
        <p:xfrm>
          <a:off x="13105542" y="9210368"/>
          <a:ext cx="5625270" cy="438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4" name="Table 3">
            <a:extLst>
              <a:ext uri="{FF2B5EF4-FFF2-40B4-BE49-F238E27FC236}">
                <a16:creationId xmlns:a16="http://schemas.microsoft.com/office/drawing/2014/main" id="{28F0325D-AE14-D74B-19E4-694672F5DD0F}"/>
              </a:ext>
            </a:extLst>
          </p:cNvPr>
          <p:cNvGraphicFramePr>
            <a:graphicFrameLocks noGrp="1"/>
          </p:cNvGraphicFramePr>
          <p:nvPr>
            <p:extLst>
              <p:ext uri="{D42A27DB-BD31-4B8C-83A1-F6EECF244321}">
                <p14:modId xmlns:p14="http://schemas.microsoft.com/office/powerpoint/2010/main" val="3382475009"/>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7" name="Rectangle 6">
            <a:extLst>
              <a:ext uri="{FF2B5EF4-FFF2-40B4-BE49-F238E27FC236}">
                <a16:creationId xmlns:a16="http://schemas.microsoft.com/office/drawing/2014/main" id="{DF54031D-66C0-1A81-9B08-C15BC92091EB}"/>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bg1"/>
                </a:solidFill>
              </a:rPr>
              <a:t>Blur Kernel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94E8473-D69C-F735-0D60-BD80B42A8479}"/>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a:solidFill>
                    <a:schemeClr val="bg1"/>
                  </a:solidFill>
                </a:endParaRPr>
              </a:p>
            </p:txBody>
          </p:sp>
        </mc:Choice>
        <mc:Fallback>
          <p:sp>
            <p:nvSpPr>
              <p:cNvPr id="8" name="TextBox 7">
                <a:extLst>
                  <a:ext uri="{FF2B5EF4-FFF2-40B4-BE49-F238E27FC236}">
                    <a16:creationId xmlns:a16="http://schemas.microsoft.com/office/drawing/2014/main" id="{094E8473-D69C-F735-0D60-BD80B42A8479}"/>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34492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9366109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17301" y="13340284"/>
                <a:ext cx="1255152"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9333" i="1">
                          <a:solidFill>
                            <a:srgbClr val="000000"/>
                          </a:solidFill>
                          <a:latin typeface="Cambria Math" panose="02040503050406030204" pitchFamily="18" charset="0"/>
                        </a:rPr>
                        <m:t>=</m:t>
                      </m:r>
                    </m:oMath>
                  </m:oMathPara>
                </a14:m>
                <a:endParaRPr lang="en-US" sz="10667">
                  <a:solidFill>
                    <a:srgbClr val="000000"/>
                  </a:solidFill>
                  <a:latin typeface="Trebuchet MS"/>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17301" y="13340284"/>
                <a:ext cx="1255152"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824865780"/>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a:solidFill>
                            <a:schemeClr val="bg1"/>
                          </a:solidFill>
                        </a:rPr>
                        <a:t>.56</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.56</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r>
                        <a:rPr lang="en-US" sz="6000" b="0">
                          <a:solidFill>
                            <a:schemeClr val="bg1"/>
                          </a:solidFill>
                        </a:rPr>
                        <a:t>.7</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.82</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.82</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r>
                        <a:rPr lang="en-US" sz="6000" b="0">
                          <a:solidFill>
                            <a:schemeClr val="bg1"/>
                          </a:solidFill>
                        </a:rPr>
                        <a:t>.69</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.95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.95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r>
                        <a:rPr lang="en-US" sz="6000" b="0">
                          <a:solidFill>
                            <a:schemeClr val="bg1"/>
                          </a:solidFill>
                        </a:rPr>
                        <a:t>.64</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.64</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5" name="Table 4">
            <a:extLst>
              <a:ext uri="{FF2B5EF4-FFF2-40B4-BE49-F238E27FC236}">
                <a16:creationId xmlns:a16="http://schemas.microsoft.com/office/drawing/2014/main" id="{1EA02904-2BF2-1CEA-D4AF-D7FFC13E03FA}"/>
              </a:ext>
            </a:extLst>
          </p:cNvPr>
          <p:cNvGraphicFramePr>
            <a:graphicFrameLocks noGrp="1"/>
          </p:cNvGraphicFramePr>
          <p:nvPr>
            <p:extLst>
              <p:ext uri="{D42A27DB-BD31-4B8C-83A1-F6EECF244321}">
                <p14:modId xmlns:p14="http://schemas.microsoft.com/office/powerpoint/2010/main" val="3382475009"/>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6" name="Rectangle 5">
            <a:extLst>
              <a:ext uri="{FF2B5EF4-FFF2-40B4-BE49-F238E27FC236}">
                <a16:creationId xmlns:a16="http://schemas.microsoft.com/office/drawing/2014/main" id="{CC11E93E-D9E6-745C-012C-0109DCC4F51B}"/>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bg1"/>
                </a:solidFill>
              </a:rPr>
              <a:t>Blur Kernel</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5D45BCD-BAED-5566-070C-DDB6AB8A59C5}"/>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a:solidFill>
                    <a:schemeClr val="bg1"/>
                  </a:solidFill>
                </a:endParaRPr>
              </a:p>
            </p:txBody>
          </p:sp>
        </mc:Choice>
        <mc:Fallback>
          <p:sp>
            <p:nvSpPr>
              <p:cNvPr id="7" name="TextBox 6">
                <a:extLst>
                  <a:ext uri="{FF2B5EF4-FFF2-40B4-BE49-F238E27FC236}">
                    <a16:creationId xmlns:a16="http://schemas.microsoft.com/office/drawing/2014/main" id="{F5D45BCD-BAED-5566-070C-DDB6AB8A59C5}"/>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14DE463B-6CC6-5B61-36E8-F38F8B1DB7F2}"/>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9" name="Rectangle 8">
            <a:extLst>
              <a:ext uri="{FF2B5EF4-FFF2-40B4-BE49-F238E27FC236}">
                <a16:creationId xmlns:a16="http://schemas.microsoft.com/office/drawing/2014/main" id="{8C5CD456-BE34-D838-F589-1A4614653AA7}"/>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659817766"/>
              </p:ext>
            </p:extLst>
          </p:nvPr>
        </p:nvGraphicFramePr>
        <p:xfrm>
          <a:off x="7533847" y="4331537"/>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1688314502"/>
              </p:ext>
            </p:extLst>
          </p:nvPr>
        </p:nvGraphicFramePr>
        <p:xfrm>
          <a:off x="7533847" y="14923120"/>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1722500" y="4319019"/>
            <a:ext cx="4768873" cy="438912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227811977"/>
              </p:ext>
            </p:extLst>
          </p:nvPr>
        </p:nvGraphicFramePr>
        <p:xfrm>
          <a:off x="25832820" y="11226000"/>
          <a:ext cx="389206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1938600863"/>
                    </a:ext>
                  </a:extLst>
                </a:gridCol>
              </a:tblGrid>
              <a:tr h="1463040">
                <a:tc>
                  <a:txBody>
                    <a:bodyPr/>
                    <a:lstStyle/>
                    <a:p>
                      <a:pPr algn="ctr"/>
                      <a:r>
                        <a:rPr lang="en-US" sz="6000" b="0">
                          <a:solidFill>
                            <a:schemeClr val="bg1"/>
                          </a:solidFill>
                        </a:rPr>
                        <a:t>.56</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1722500" y="9608546"/>
            <a:ext cx="4768873" cy="438912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1722500" y="14910603"/>
            <a:ext cx="4768873" cy="4401638"/>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20784457" y="5550187"/>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604526069"/>
              </p:ext>
            </p:extLst>
          </p:nvPr>
        </p:nvGraphicFramePr>
        <p:xfrm>
          <a:off x="25784260" y="5928763"/>
          <a:ext cx="778412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a:solidFill>
                            <a:schemeClr val="bg1"/>
                          </a:solidFill>
                        </a:rPr>
                        <a:t>.56</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76200" cap="flat" cmpd="sng" algn="ctr">
                      <a:solidFill>
                        <a:schemeClr val="tx2">
                          <a:lumMod val="60000"/>
                          <a:lumOff val="40000"/>
                        </a:schemeClr>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a:solidFill>
                            <a:schemeClr val="bg1"/>
                          </a:solidFill>
                        </a:rPr>
                        <a:t>.56</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20808737" y="10847424"/>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2" name="Arrow: Right 11">
            <a:extLst>
              <a:ext uri="{FF2B5EF4-FFF2-40B4-BE49-F238E27FC236}">
                <a16:creationId xmlns:a16="http://schemas.microsoft.com/office/drawing/2014/main" id="{0EC14298-D56F-4E03-8908-C6D4039EA183}"/>
              </a:ext>
            </a:extLst>
          </p:cNvPr>
          <p:cNvSpPr/>
          <p:nvPr/>
        </p:nvSpPr>
        <p:spPr>
          <a:xfrm>
            <a:off x="20784457" y="16149480"/>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606672613"/>
              </p:ext>
            </p:extLst>
          </p:nvPr>
        </p:nvGraphicFramePr>
        <p:xfrm>
          <a:off x="25832820" y="16523237"/>
          <a:ext cx="389206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1938600863"/>
                    </a:ext>
                  </a:extLst>
                </a:gridCol>
              </a:tblGrid>
              <a:tr h="1463040">
                <a:tc>
                  <a:txBody>
                    <a:bodyPr/>
                    <a:lstStyle/>
                    <a:p>
                      <a:pPr algn="ctr"/>
                      <a:r>
                        <a:rPr lang="en-US" sz="6000" b="0">
                          <a:solidFill>
                            <a:schemeClr val="bg1"/>
                          </a:solidFill>
                        </a:rPr>
                        <a:t>.56</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a:solidFill>
                            <a:schemeClr val="bg1"/>
                          </a:solidFill>
                        </a:rPr>
                        <a:t>.56</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graphicFrame>
        <p:nvGraphicFramePr>
          <p:cNvPr id="11" name="Table 12">
            <a:extLst>
              <a:ext uri="{FF2B5EF4-FFF2-40B4-BE49-F238E27FC236}">
                <a16:creationId xmlns:a16="http://schemas.microsoft.com/office/drawing/2014/main" id="{082512F1-03FD-0202-734E-AC0032406F23}"/>
              </a:ext>
            </a:extLst>
          </p:cNvPr>
          <p:cNvGraphicFramePr>
            <a:graphicFrameLocks noGrp="1"/>
          </p:cNvGraphicFramePr>
          <p:nvPr>
            <p:extLst>
              <p:ext uri="{D42A27DB-BD31-4B8C-83A1-F6EECF244321}">
                <p14:modId xmlns:p14="http://schemas.microsoft.com/office/powerpoint/2010/main" val="1782299028"/>
              </p:ext>
            </p:extLst>
          </p:nvPr>
        </p:nvGraphicFramePr>
        <p:xfrm>
          <a:off x="7533847" y="9621063"/>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no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no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no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625559"/>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A0CD-0A56-B9CF-B779-FAFBD1C68B27}"/>
              </a:ext>
            </a:extLst>
          </p:cNvPr>
          <p:cNvSpPr>
            <a:spLocks noGrp="1"/>
          </p:cNvSpPr>
          <p:nvPr>
            <p:ph type="title"/>
          </p:nvPr>
        </p:nvSpPr>
        <p:spPr/>
        <p:txBody>
          <a:bodyPr/>
          <a:lstStyle/>
          <a:p>
            <a:r>
              <a:rPr lang="en-US"/>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4113870"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3192438833"/>
              </p:ext>
            </p:extLst>
          </p:nvPr>
        </p:nvGraphicFramePr>
        <p:xfrm>
          <a:off x="19107120" y="6441860"/>
          <a:ext cx="11676184" cy="117043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59523">
                  <a:extLst>
                    <a:ext uri="{9D8B030D-6E8A-4147-A177-3AD203B41FA5}">
                      <a16:colId xmlns:a16="http://schemas.microsoft.com/office/drawing/2014/main" val="3380693492"/>
                    </a:ext>
                  </a:extLst>
                </a:gridCol>
                <a:gridCol w="1459523">
                  <a:extLst>
                    <a:ext uri="{9D8B030D-6E8A-4147-A177-3AD203B41FA5}">
                      <a16:colId xmlns:a16="http://schemas.microsoft.com/office/drawing/2014/main" val="1559549635"/>
                    </a:ext>
                  </a:extLst>
                </a:gridCol>
                <a:gridCol w="1459523">
                  <a:extLst>
                    <a:ext uri="{9D8B030D-6E8A-4147-A177-3AD203B41FA5}">
                      <a16:colId xmlns:a16="http://schemas.microsoft.com/office/drawing/2014/main" val="722485242"/>
                    </a:ext>
                  </a:extLst>
                </a:gridCol>
                <a:gridCol w="1459523">
                  <a:extLst>
                    <a:ext uri="{9D8B030D-6E8A-4147-A177-3AD203B41FA5}">
                      <a16:colId xmlns:a16="http://schemas.microsoft.com/office/drawing/2014/main" val="1938600863"/>
                    </a:ext>
                  </a:extLst>
                </a:gridCol>
                <a:gridCol w="1459523">
                  <a:extLst>
                    <a:ext uri="{9D8B030D-6E8A-4147-A177-3AD203B41FA5}">
                      <a16:colId xmlns:a16="http://schemas.microsoft.com/office/drawing/2014/main" val="2110764589"/>
                    </a:ext>
                  </a:extLst>
                </a:gridCol>
                <a:gridCol w="1459523">
                  <a:extLst>
                    <a:ext uri="{9D8B030D-6E8A-4147-A177-3AD203B41FA5}">
                      <a16:colId xmlns:a16="http://schemas.microsoft.com/office/drawing/2014/main" val="3106461485"/>
                    </a:ext>
                  </a:extLst>
                </a:gridCol>
                <a:gridCol w="1459523">
                  <a:extLst>
                    <a:ext uri="{9D8B030D-6E8A-4147-A177-3AD203B41FA5}">
                      <a16:colId xmlns:a16="http://schemas.microsoft.com/office/drawing/2014/main" val="638186255"/>
                    </a:ext>
                  </a:extLst>
                </a:gridCol>
                <a:gridCol w="1459523">
                  <a:extLst>
                    <a:ext uri="{9D8B030D-6E8A-4147-A177-3AD203B41FA5}">
                      <a16:colId xmlns:a16="http://schemas.microsoft.com/office/drawing/2014/main" val="3400768079"/>
                    </a:ext>
                  </a:extLst>
                </a:gridCol>
              </a:tblGrid>
              <a:tr h="1463040">
                <a:tc>
                  <a:txBody>
                    <a:bodyPr/>
                    <a:lstStyle/>
                    <a:p>
                      <a:pPr algn="ctr"/>
                      <a:r>
                        <a:rPr lang="en-US" sz="6000" b="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19107127"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3093654956"/>
              </p:ext>
            </p:extLst>
          </p:nvPr>
        </p:nvGraphicFramePr>
        <p:xfrm>
          <a:off x="5282827" y="8059320"/>
          <a:ext cx="8767002" cy="87782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61167">
                  <a:extLst>
                    <a:ext uri="{9D8B030D-6E8A-4147-A177-3AD203B41FA5}">
                      <a16:colId xmlns:a16="http://schemas.microsoft.com/office/drawing/2014/main" val="1559549635"/>
                    </a:ext>
                  </a:extLst>
                </a:gridCol>
                <a:gridCol w="1461167">
                  <a:extLst>
                    <a:ext uri="{9D8B030D-6E8A-4147-A177-3AD203B41FA5}">
                      <a16:colId xmlns:a16="http://schemas.microsoft.com/office/drawing/2014/main" val="722485242"/>
                    </a:ext>
                  </a:extLst>
                </a:gridCol>
                <a:gridCol w="1461167">
                  <a:extLst>
                    <a:ext uri="{9D8B030D-6E8A-4147-A177-3AD203B41FA5}">
                      <a16:colId xmlns:a16="http://schemas.microsoft.com/office/drawing/2014/main" val="1938600863"/>
                    </a:ext>
                  </a:extLst>
                </a:gridCol>
                <a:gridCol w="1461167">
                  <a:extLst>
                    <a:ext uri="{9D8B030D-6E8A-4147-A177-3AD203B41FA5}">
                      <a16:colId xmlns:a16="http://schemas.microsoft.com/office/drawing/2014/main" val="2110764589"/>
                    </a:ext>
                  </a:extLst>
                </a:gridCol>
                <a:gridCol w="1461167">
                  <a:extLst>
                    <a:ext uri="{9D8B030D-6E8A-4147-A177-3AD203B41FA5}">
                      <a16:colId xmlns:a16="http://schemas.microsoft.com/office/drawing/2014/main" val="3106461485"/>
                    </a:ext>
                  </a:extLst>
                </a:gridCol>
                <a:gridCol w="1461167">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3EED7A-A48C-48B1-9E84-A9FAD04C54A6}"/>
              </a:ext>
            </a:extLst>
          </p:cNvPr>
          <p:cNvSpPr/>
          <p:nvPr/>
        </p:nvSpPr>
        <p:spPr>
          <a:xfrm>
            <a:off x="4113870"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3433885179"/>
              </p:ext>
            </p:extLst>
          </p:nvPr>
        </p:nvGraphicFramePr>
        <p:xfrm>
          <a:off x="19107120" y="6441860"/>
          <a:ext cx="11676184" cy="117043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59523">
                  <a:extLst>
                    <a:ext uri="{9D8B030D-6E8A-4147-A177-3AD203B41FA5}">
                      <a16:colId xmlns:a16="http://schemas.microsoft.com/office/drawing/2014/main" val="3380693492"/>
                    </a:ext>
                  </a:extLst>
                </a:gridCol>
                <a:gridCol w="1459523">
                  <a:extLst>
                    <a:ext uri="{9D8B030D-6E8A-4147-A177-3AD203B41FA5}">
                      <a16:colId xmlns:a16="http://schemas.microsoft.com/office/drawing/2014/main" val="1559549635"/>
                    </a:ext>
                  </a:extLst>
                </a:gridCol>
                <a:gridCol w="1459523">
                  <a:extLst>
                    <a:ext uri="{9D8B030D-6E8A-4147-A177-3AD203B41FA5}">
                      <a16:colId xmlns:a16="http://schemas.microsoft.com/office/drawing/2014/main" val="722485242"/>
                    </a:ext>
                  </a:extLst>
                </a:gridCol>
                <a:gridCol w="1459523">
                  <a:extLst>
                    <a:ext uri="{9D8B030D-6E8A-4147-A177-3AD203B41FA5}">
                      <a16:colId xmlns:a16="http://schemas.microsoft.com/office/drawing/2014/main" val="1938600863"/>
                    </a:ext>
                  </a:extLst>
                </a:gridCol>
                <a:gridCol w="1459523">
                  <a:extLst>
                    <a:ext uri="{9D8B030D-6E8A-4147-A177-3AD203B41FA5}">
                      <a16:colId xmlns:a16="http://schemas.microsoft.com/office/drawing/2014/main" val="2110764589"/>
                    </a:ext>
                  </a:extLst>
                </a:gridCol>
                <a:gridCol w="1459523">
                  <a:extLst>
                    <a:ext uri="{9D8B030D-6E8A-4147-A177-3AD203B41FA5}">
                      <a16:colId xmlns:a16="http://schemas.microsoft.com/office/drawing/2014/main" val="3106461485"/>
                    </a:ext>
                  </a:extLst>
                </a:gridCol>
                <a:gridCol w="1459523">
                  <a:extLst>
                    <a:ext uri="{9D8B030D-6E8A-4147-A177-3AD203B41FA5}">
                      <a16:colId xmlns:a16="http://schemas.microsoft.com/office/drawing/2014/main" val="638186255"/>
                    </a:ext>
                  </a:extLst>
                </a:gridCol>
                <a:gridCol w="1459523">
                  <a:extLst>
                    <a:ext uri="{9D8B030D-6E8A-4147-A177-3AD203B41FA5}">
                      <a16:colId xmlns:a16="http://schemas.microsoft.com/office/drawing/2014/main" val="3400768079"/>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19107127"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3913761639"/>
              </p:ext>
            </p:extLst>
          </p:nvPr>
        </p:nvGraphicFramePr>
        <p:xfrm>
          <a:off x="5282827" y="8059320"/>
          <a:ext cx="8767002" cy="87782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61167">
                  <a:extLst>
                    <a:ext uri="{9D8B030D-6E8A-4147-A177-3AD203B41FA5}">
                      <a16:colId xmlns:a16="http://schemas.microsoft.com/office/drawing/2014/main" val="1559549635"/>
                    </a:ext>
                  </a:extLst>
                </a:gridCol>
                <a:gridCol w="1461167">
                  <a:extLst>
                    <a:ext uri="{9D8B030D-6E8A-4147-A177-3AD203B41FA5}">
                      <a16:colId xmlns:a16="http://schemas.microsoft.com/office/drawing/2014/main" val="722485242"/>
                    </a:ext>
                  </a:extLst>
                </a:gridCol>
                <a:gridCol w="1461167">
                  <a:extLst>
                    <a:ext uri="{9D8B030D-6E8A-4147-A177-3AD203B41FA5}">
                      <a16:colId xmlns:a16="http://schemas.microsoft.com/office/drawing/2014/main" val="1938600863"/>
                    </a:ext>
                  </a:extLst>
                </a:gridCol>
                <a:gridCol w="1461167">
                  <a:extLst>
                    <a:ext uri="{9D8B030D-6E8A-4147-A177-3AD203B41FA5}">
                      <a16:colId xmlns:a16="http://schemas.microsoft.com/office/drawing/2014/main" val="2110764589"/>
                    </a:ext>
                  </a:extLst>
                </a:gridCol>
                <a:gridCol w="1461167">
                  <a:extLst>
                    <a:ext uri="{9D8B030D-6E8A-4147-A177-3AD203B41FA5}">
                      <a16:colId xmlns:a16="http://schemas.microsoft.com/office/drawing/2014/main" val="3106461485"/>
                    </a:ext>
                  </a:extLst>
                </a:gridCol>
                <a:gridCol w="1461167">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2" name="Title 1">
            <a:extLst>
              <a:ext uri="{FF2B5EF4-FFF2-40B4-BE49-F238E27FC236}">
                <a16:creationId xmlns:a16="http://schemas.microsoft.com/office/drawing/2014/main" id="{28DE1E60-4D01-2BFF-A00B-FFF20072F70F}"/>
              </a:ext>
            </a:extLst>
          </p:cNvPr>
          <p:cNvSpPr>
            <a:spLocks noGrp="1"/>
          </p:cNvSpPr>
          <p:nvPr>
            <p:ph type="title"/>
          </p:nvPr>
        </p:nvSpPr>
        <p:spPr>
          <a:xfrm>
            <a:off x="2514600" y="0"/>
            <a:ext cx="31546800" cy="2514601"/>
          </a:xfrm>
        </p:spPr>
        <p:txBody>
          <a:bodyPr/>
          <a:lstStyle/>
          <a:p>
            <a:r>
              <a:rPr lang="en-US"/>
              <a:t>Padding</a:t>
            </a:r>
          </a:p>
        </p:txBody>
      </p:sp>
    </p:spTree>
    <p:extLst>
      <p:ext uri="{BB962C8B-B14F-4D97-AF65-F5344CB8AC3E}">
        <p14:creationId xmlns:p14="http://schemas.microsoft.com/office/powerpoint/2010/main" val="1304742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889A3-F424-8CD0-9EF6-A63381C655F1}"/>
              </a:ext>
            </a:extLst>
          </p:cNvPr>
          <p:cNvSpPr>
            <a:spLocks noGrp="1"/>
          </p:cNvSpPr>
          <p:nvPr>
            <p:ph type="body" sz="quarter" idx="13"/>
          </p:nvPr>
        </p:nvSpPr>
        <p:spPr/>
        <p:txBody>
          <a:bodyPr/>
          <a:lstStyle/>
          <a:p>
            <a:r>
              <a:rPr lang="en-GB"/>
              <a:t>Kernels and Neural Networks</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graphicFrame>
        <p:nvGraphicFramePr>
          <p:cNvPr id="3" name="Table 2">
            <a:extLst>
              <a:ext uri="{FF2B5EF4-FFF2-40B4-BE49-F238E27FC236}">
                <a16:creationId xmlns:a16="http://schemas.microsoft.com/office/drawing/2014/main" id="{130D9137-DB4F-7F65-3A9E-1C7A1708A7D8}"/>
              </a:ext>
            </a:extLst>
          </p:cNvPr>
          <p:cNvGraphicFramePr>
            <a:graphicFrameLocks noGrp="1"/>
          </p:cNvGraphicFramePr>
          <p:nvPr>
            <p:extLst>
              <p:ext uri="{D42A27DB-BD31-4B8C-83A1-F6EECF244321}">
                <p14:modId xmlns:p14="http://schemas.microsoft.com/office/powerpoint/2010/main" val="2158911065"/>
              </p:ext>
            </p:extLst>
          </p:nvPr>
        </p:nvGraphicFramePr>
        <p:xfrm>
          <a:off x="3650050" y="9794550"/>
          <a:ext cx="8774181" cy="705393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924727">
                  <a:extLst>
                    <a:ext uri="{9D8B030D-6E8A-4147-A177-3AD203B41FA5}">
                      <a16:colId xmlns:a16="http://schemas.microsoft.com/office/drawing/2014/main" val="3363110549"/>
                    </a:ext>
                  </a:extLst>
                </a:gridCol>
                <a:gridCol w="2924727">
                  <a:extLst>
                    <a:ext uri="{9D8B030D-6E8A-4147-A177-3AD203B41FA5}">
                      <a16:colId xmlns:a16="http://schemas.microsoft.com/office/drawing/2014/main" val="2773334811"/>
                    </a:ext>
                  </a:extLst>
                </a:gridCol>
                <a:gridCol w="2924727">
                  <a:extLst>
                    <a:ext uri="{9D8B030D-6E8A-4147-A177-3AD203B41FA5}">
                      <a16:colId xmlns:a16="http://schemas.microsoft.com/office/drawing/2014/main" val="3954811565"/>
                    </a:ext>
                  </a:extLst>
                </a:gridCol>
              </a:tblGrid>
              <a:tr h="2351313">
                <a:tc>
                  <a:txBody>
                    <a:bodyPr/>
                    <a:lstStyle/>
                    <a:p>
                      <a:pPr algn="ctr"/>
                      <a:r>
                        <a:rPr lang="en-US" sz="9300" b="0">
                          <a:solidFill>
                            <a:schemeClr val="bg1"/>
                          </a:solidFill>
                        </a:rPr>
                        <a:t>w</a:t>
                      </a:r>
                      <a:r>
                        <a:rPr lang="en-US" sz="9300" b="0" baseline="-25000">
                          <a:solidFill>
                            <a:schemeClr val="bg1"/>
                          </a:solidFill>
                        </a:rPr>
                        <a:t>1</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algn="ctr"/>
                      <a:r>
                        <a:rPr lang="en-US" sz="9300" b="0">
                          <a:solidFill>
                            <a:schemeClr val="bg1"/>
                          </a:solidFill>
                        </a:rPr>
                        <a:t>w</a:t>
                      </a:r>
                      <a:r>
                        <a:rPr lang="en-US" sz="9300" b="0" baseline="-25000">
                          <a:solidFill>
                            <a:schemeClr val="bg1"/>
                          </a:solidFill>
                        </a:rPr>
                        <a:t>2</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3</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4</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5</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6</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7</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8</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9</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4" name="Rectangle 3">
            <a:extLst>
              <a:ext uri="{FF2B5EF4-FFF2-40B4-BE49-F238E27FC236}">
                <a16:creationId xmlns:a16="http://schemas.microsoft.com/office/drawing/2014/main" id="{8780DE42-9119-D3AB-BD3D-76A53A7CFEBA}"/>
              </a:ext>
            </a:extLst>
          </p:cNvPr>
          <p:cNvSpPr/>
          <p:nvPr/>
        </p:nvSpPr>
        <p:spPr>
          <a:xfrm>
            <a:off x="5224505" y="5425223"/>
            <a:ext cx="5625270"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521016639"/>
              </p:ext>
            </p:extLst>
          </p:nvPr>
        </p:nvGraphicFramePr>
        <p:xfrm>
          <a:off x="3650050" y="9794550"/>
          <a:ext cx="8774181" cy="705393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924727">
                  <a:extLst>
                    <a:ext uri="{9D8B030D-6E8A-4147-A177-3AD203B41FA5}">
                      <a16:colId xmlns:a16="http://schemas.microsoft.com/office/drawing/2014/main" val="3363110549"/>
                    </a:ext>
                  </a:extLst>
                </a:gridCol>
                <a:gridCol w="2924727">
                  <a:extLst>
                    <a:ext uri="{9D8B030D-6E8A-4147-A177-3AD203B41FA5}">
                      <a16:colId xmlns:a16="http://schemas.microsoft.com/office/drawing/2014/main" val="2773334811"/>
                    </a:ext>
                  </a:extLst>
                </a:gridCol>
                <a:gridCol w="2924727">
                  <a:extLst>
                    <a:ext uri="{9D8B030D-6E8A-4147-A177-3AD203B41FA5}">
                      <a16:colId xmlns:a16="http://schemas.microsoft.com/office/drawing/2014/main" val="3954811565"/>
                    </a:ext>
                  </a:extLst>
                </a:gridCol>
              </a:tblGrid>
              <a:tr h="2351313">
                <a:tc>
                  <a:txBody>
                    <a:bodyPr/>
                    <a:lstStyle/>
                    <a:p>
                      <a:pPr algn="ctr"/>
                      <a:r>
                        <a:rPr lang="en-US" sz="9300" b="0">
                          <a:solidFill>
                            <a:schemeClr val="bg1"/>
                          </a:solidFill>
                        </a:rPr>
                        <a:t>w</a:t>
                      </a:r>
                      <a:r>
                        <a:rPr lang="en-US" sz="9300" b="0" baseline="-25000">
                          <a:solidFill>
                            <a:schemeClr val="bg1"/>
                          </a:solidFill>
                        </a:rPr>
                        <a:t>1</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algn="ctr"/>
                      <a:r>
                        <a:rPr lang="en-US" sz="9300" b="0">
                          <a:solidFill>
                            <a:schemeClr val="bg1"/>
                          </a:solidFill>
                        </a:rPr>
                        <a:t>w</a:t>
                      </a:r>
                      <a:r>
                        <a:rPr lang="en-US" sz="9300" b="0" baseline="-25000">
                          <a:solidFill>
                            <a:schemeClr val="bg1"/>
                          </a:solidFill>
                        </a:rPr>
                        <a:t>2</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3</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4</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5</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6</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7</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8</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9</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5224505" y="5425223"/>
            <a:ext cx="5625270"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21345590" y="8970683"/>
            <a:ext cx="7863831" cy="9469194"/>
            <a:chOff x="5974139" y="2049390"/>
            <a:chExt cx="2979591" cy="3587860"/>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7878FB1-6F8E-46C3-8EE7-7590E04C2CBE}"/>
                    </a:ext>
                  </a:extLst>
                </p:cNvPr>
                <p:cNvSpPr txBox="1"/>
                <p:nvPr/>
              </p:nvSpPr>
              <p:spPr>
                <a:xfrm>
                  <a:off x="7619996" y="4817757"/>
                  <a:ext cx="448826"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619996" y="4817757"/>
                  <a:ext cx="448826" cy="524748"/>
                </a:xfrm>
                <a:prstGeom prst="rect">
                  <a:avLst/>
                </a:prstGeom>
                <a:blipFill>
                  <a:blip r:embed="rId3"/>
                  <a:stretch>
                    <a:fillRect/>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30880" y="366189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64479" y="366189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5" y="2574138"/>
              <a:ext cx="394048" cy="4343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5" y="2574138"/>
              <a:ext cx="1604699" cy="43433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74138"/>
              <a:ext cx="1617462" cy="4343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74138"/>
              <a:ext cx="406811" cy="43433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74139" y="262732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30888" y="2229431"/>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4467" y="2049390"/>
              <a:ext cx="487236" cy="524748"/>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5977" y="2049390"/>
              <a:ext cx="487236" cy="524748"/>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48359" y="2229427"/>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49270" y="2589546"/>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22786495" y="5425223"/>
            <a:ext cx="5625270" cy="3048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cxnSp>
        <p:nvCxnSpPr>
          <p:cNvPr id="7" name="Straight Connector 6">
            <a:extLst>
              <a:ext uri="{FF2B5EF4-FFF2-40B4-BE49-F238E27FC236}">
                <a16:creationId xmlns:a16="http://schemas.microsoft.com/office/drawing/2014/main" id="{F168C468-C774-E366-4D02-47E3F1838792}"/>
              </a:ext>
            </a:extLst>
          </p:cNvPr>
          <p:cNvCxnSpPr>
            <a:cxnSpLocks/>
          </p:cNvCxnSpPr>
          <p:nvPr/>
        </p:nvCxnSpPr>
        <p:spPr>
          <a:xfrm>
            <a:off x="19252297" y="11590478"/>
            <a:ext cx="4859240" cy="338903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F748334-B056-6CC4-904C-9A1119679AFA}"/>
              </a:ext>
            </a:extLst>
          </p:cNvPr>
          <p:cNvPicPr>
            <a:picLocks noChangeAspect="1"/>
          </p:cNvPicPr>
          <p:nvPr/>
        </p:nvPicPr>
        <p:blipFill rotWithShape="1">
          <a:blip r:embed="rId3"/>
          <a:srcRect l="33949" t="46563" r="48253" b="22257"/>
          <a:stretch/>
        </p:blipFill>
        <p:spPr>
          <a:xfrm>
            <a:off x="2228165" y="6096000"/>
            <a:ext cx="5203150" cy="8792027"/>
          </a:xfrm>
          <a:prstGeom prst="rect">
            <a:avLst/>
          </a:prstGeom>
          <a:scene3d>
            <a:camera prst="isometricRightUp"/>
            <a:lightRig rig="threePt" dir="t"/>
          </a:scene3d>
        </p:spPr>
      </p:pic>
      <p:graphicFrame>
        <p:nvGraphicFramePr>
          <p:cNvPr id="10" name="Table 173">
            <a:extLst>
              <a:ext uri="{FF2B5EF4-FFF2-40B4-BE49-F238E27FC236}">
                <a16:creationId xmlns:a16="http://schemas.microsoft.com/office/drawing/2014/main" id="{B64E1F3C-CA31-E2AA-E492-EF8BD760EE1A}"/>
              </a:ext>
            </a:extLst>
          </p:cNvPr>
          <p:cNvGraphicFramePr>
            <a:graphicFrameLocks noGrp="1"/>
          </p:cNvGraphicFramePr>
          <p:nvPr>
            <p:extLst>
              <p:ext uri="{D42A27DB-BD31-4B8C-83A1-F6EECF244321}">
                <p14:modId xmlns:p14="http://schemas.microsoft.com/office/powerpoint/2010/main" val="3355056970"/>
              </p:ext>
            </p:extLst>
          </p:nvPr>
        </p:nvGraphicFramePr>
        <p:xfrm>
          <a:off x="23990873" y="4008704"/>
          <a:ext cx="934453" cy="12192000"/>
        </p:xfrm>
        <a:graphic>
          <a:graphicData uri="http://schemas.openxmlformats.org/drawingml/2006/table">
            <a:tbl>
              <a:tblPr firstRow="1" bandRow="1">
                <a:tableStyleId>{5C22544A-7EE6-4342-B048-85BDC9FD1C3A}</a:tableStyleId>
              </a:tblPr>
              <a:tblGrid>
                <a:gridCol w="934453">
                  <a:extLst>
                    <a:ext uri="{9D8B030D-6E8A-4147-A177-3AD203B41FA5}">
                      <a16:colId xmlns:a16="http://schemas.microsoft.com/office/drawing/2014/main" val="3772995847"/>
                    </a:ext>
                  </a:extLst>
                </a:gridCol>
              </a:tblGrid>
              <a:tr h="1524000">
                <a:tc>
                  <a:txBody>
                    <a:bodyPr/>
                    <a:lstStyle/>
                    <a:p>
                      <a:endParaRPr lang="en-US" sz="14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1" name="TextBox 10">
            <a:extLst>
              <a:ext uri="{FF2B5EF4-FFF2-40B4-BE49-F238E27FC236}">
                <a16:creationId xmlns:a16="http://schemas.microsoft.com/office/drawing/2014/main" id="{480AD533-5A0E-A6D4-86E9-2145D9EB1F08}"/>
              </a:ext>
            </a:extLst>
          </p:cNvPr>
          <p:cNvSpPr txBox="1"/>
          <p:nvPr/>
        </p:nvSpPr>
        <p:spPr>
          <a:xfrm>
            <a:off x="22131590" y="16473611"/>
            <a:ext cx="4562467" cy="20315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(1568)</a:t>
            </a:r>
          </a:p>
          <a:p>
            <a:pPr algn="ctr" defTabSz="1523985" fontAlgn="base">
              <a:lnSpc>
                <a:spcPct val="90000"/>
              </a:lnSpc>
              <a:spcBef>
                <a:spcPct val="0"/>
              </a:spcBef>
              <a:spcAft>
                <a:spcPct val="0"/>
              </a:spcAft>
              <a:defRPr/>
            </a:pPr>
            <a:r>
              <a:rPr lang="en-US" sz="4667">
                <a:solidFill>
                  <a:srgbClr val="000000"/>
                </a:solidFill>
                <a:latin typeface="Trebuchet MS"/>
              </a:rPr>
              <a:t>Flattened Image</a:t>
            </a:r>
          </a:p>
          <a:p>
            <a:pPr algn="ctr" defTabSz="1523985" fontAlgn="base">
              <a:lnSpc>
                <a:spcPct val="90000"/>
              </a:lnSpc>
              <a:spcBef>
                <a:spcPct val="0"/>
              </a:spcBef>
              <a:spcAft>
                <a:spcPct val="0"/>
              </a:spcAft>
              <a:defRPr/>
            </a:pPr>
            <a:r>
              <a:rPr lang="en-US" sz="4667">
                <a:solidFill>
                  <a:srgbClr val="000000"/>
                </a:solidFill>
                <a:latin typeface="Trebuchet MS"/>
              </a:rPr>
              <a:t>Vector</a:t>
            </a:r>
          </a:p>
        </p:txBody>
      </p:sp>
      <p:sp>
        <p:nvSpPr>
          <p:cNvPr id="15" name="Google Shape;219;p33">
            <a:extLst>
              <a:ext uri="{FF2B5EF4-FFF2-40B4-BE49-F238E27FC236}">
                <a16:creationId xmlns:a16="http://schemas.microsoft.com/office/drawing/2014/main" id="{54112088-C52A-4E52-A261-E5B3851A5A91}"/>
              </a:ext>
            </a:extLst>
          </p:cNvPr>
          <p:cNvSpPr/>
          <p:nvPr/>
        </p:nvSpPr>
        <p:spPr>
          <a:xfrm>
            <a:off x="2690504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 name="Google Shape;219;p33">
            <a:extLst>
              <a:ext uri="{FF2B5EF4-FFF2-40B4-BE49-F238E27FC236}">
                <a16:creationId xmlns:a16="http://schemas.microsoft.com/office/drawing/2014/main" id="{D90531A0-51C6-B6A7-E5A1-C82DBBD049DF}"/>
              </a:ext>
            </a:extLst>
          </p:cNvPr>
          <p:cNvSpPr/>
          <p:nvPr/>
        </p:nvSpPr>
        <p:spPr>
          <a:xfrm>
            <a:off x="26896034"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6" name="Google Shape;219;p33">
            <a:extLst>
              <a:ext uri="{FF2B5EF4-FFF2-40B4-BE49-F238E27FC236}">
                <a16:creationId xmlns:a16="http://schemas.microsoft.com/office/drawing/2014/main" id="{E475DE46-BE4D-24F2-D1C5-61D887D2A6FB}"/>
              </a:ext>
            </a:extLst>
          </p:cNvPr>
          <p:cNvSpPr/>
          <p:nvPr/>
        </p:nvSpPr>
        <p:spPr>
          <a:xfrm>
            <a:off x="26896034"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9" name="Google Shape;219;p33">
            <a:extLst>
              <a:ext uri="{FF2B5EF4-FFF2-40B4-BE49-F238E27FC236}">
                <a16:creationId xmlns:a16="http://schemas.microsoft.com/office/drawing/2014/main" id="{709570EB-D460-4F4D-0F0A-A7F29FD361AA}"/>
              </a:ext>
            </a:extLst>
          </p:cNvPr>
          <p:cNvSpPr/>
          <p:nvPr/>
        </p:nvSpPr>
        <p:spPr>
          <a:xfrm>
            <a:off x="2904658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0" name="Google Shape;219;p33">
            <a:extLst>
              <a:ext uri="{FF2B5EF4-FFF2-40B4-BE49-F238E27FC236}">
                <a16:creationId xmlns:a16="http://schemas.microsoft.com/office/drawing/2014/main" id="{5327CC7A-785B-2239-007B-0347EF28920D}"/>
              </a:ext>
            </a:extLst>
          </p:cNvPr>
          <p:cNvSpPr/>
          <p:nvPr/>
        </p:nvSpPr>
        <p:spPr>
          <a:xfrm>
            <a:off x="29037577"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1" name="Google Shape;219;p33">
            <a:extLst>
              <a:ext uri="{FF2B5EF4-FFF2-40B4-BE49-F238E27FC236}">
                <a16:creationId xmlns:a16="http://schemas.microsoft.com/office/drawing/2014/main" id="{2C4B6283-0BFB-11DE-CBE2-C8499FE858AA}"/>
              </a:ext>
            </a:extLst>
          </p:cNvPr>
          <p:cNvSpPr/>
          <p:nvPr/>
        </p:nvSpPr>
        <p:spPr>
          <a:xfrm>
            <a:off x="29037577"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2" name="Google Shape;219;p33">
            <a:extLst>
              <a:ext uri="{FF2B5EF4-FFF2-40B4-BE49-F238E27FC236}">
                <a16:creationId xmlns:a16="http://schemas.microsoft.com/office/drawing/2014/main" id="{F5B6EDEB-ECCF-BCF9-4E08-F5B18BB38523}"/>
              </a:ext>
            </a:extLst>
          </p:cNvPr>
          <p:cNvSpPr/>
          <p:nvPr/>
        </p:nvSpPr>
        <p:spPr>
          <a:xfrm>
            <a:off x="31724120" y="1510888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33" name="Group 32">
            <a:extLst>
              <a:ext uri="{FF2B5EF4-FFF2-40B4-BE49-F238E27FC236}">
                <a16:creationId xmlns:a16="http://schemas.microsoft.com/office/drawing/2014/main" id="{28504FDF-17B9-CC58-1CCE-D63F823682B7}"/>
              </a:ext>
            </a:extLst>
          </p:cNvPr>
          <p:cNvGrpSpPr/>
          <p:nvPr/>
        </p:nvGrpSpPr>
        <p:grpSpPr>
          <a:xfrm>
            <a:off x="27542883" y="5847778"/>
            <a:ext cx="1503707" cy="8653390"/>
            <a:chOff x="8430069" y="1754333"/>
            <a:chExt cx="283908" cy="2596017"/>
          </a:xfrm>
        </p:grpSpPr>
        <p:cxnSp>
          <p:nvCxnSpPr>
            <p:cNvPr id="34" name="Straight Connector 33">
              <a:extLst>
                <a:ext uri="{FF2B5EF4-FFF2-40B4-BE49-F238E27FC236}">
                  <a16:creationId xmlns:a16="http://schemas.microsoft.com/office/drawing/2014/main" id="{87D82BCE-15DA-4BAD-9D3B-72B7D582CB51}"/>
                </a:ext>
              </a:extLst>
            </p:cNvPr>
            <p:cNvCxnSpPr>
              <a:cxnSpLocks/>
              <a:endCxn id="2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FF6826-B7D7-E90F-A9BF-D11B55674087}"/>
                </a:ext>
              </a:extLst>
            </p:cNvPr>
            <p:cNvCxnSpPr>
              <a:cxnSpLocks/>
              <a:endCxn id="3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C0611E-A955-2D00-EE06-D944BB4968DD}"/>
                </a:ext>
              </a:extLst>
            </p:cNvPr>
            <p:cNvCxnSpPr>
              <a:cxnSpLocks/>
              <a:endCxn id="3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FCE258-A86B-228E-B6D3-CF5B9183EF02}"/>
                </a:ext>
              </a:extLst>
            </p:cNvPr>
            <p:cNvCxnSpPr>
              <a:cxnSpLocks/>
              <a:endCxn id="2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3FBA0B-E398-27A3-86D6-43C1BE9BBD63}"/>
                </a:ext>
              </a:extLst>
            </p:cNvPr>
            <p:cNvCxnSpPr>
              <a:cxnSpLocks/>
              <a:endCxn id="3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0DB3CF-8B94-EBAD-F65E-F14A8927702D}"/>
                </a:ext>
              </a:extLst>
            </p:cNvPr>
            <p:cNvCxnSpPr>
              <a:cxnSpLocks/>
              <a:endCxn id="3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F720CF-A1B7-4B73-0145-61FFD75ABCE9}"/>
                </a:ext>
              </a:extLst>
            </p:cNvPr>
            <p:cNvCxnSpPr>
              <a:cxnSpLocks/>
              <a:endCxn id="2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35549C-79DD-566C-7DE8-B60BED1C997D}"/>
                </a:ext>
              </a:extLst>
            </p:cNvPr>
            <p:cNvCxnSpPr>
              <a:cxnSpLocks/>
              <a:endCxn id="3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7EE93-9E6F-EBA0-931E-7A5CFF2A92FD}"/>
                </a:ext>
              </a:extLst>
            </p:cNvPr>
            <p:cNvCxnSpPr>
              <a:cxnSpLocks/>
              <a:endCxn id="3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3" name="Google Shape;219;p33">
            <a:extLst>
              <a:ext uri="{FF2B5EF4-FFF2-40B4-BE49-F238E27FC236}">
                <a16:creationId xmlns:a16="http://schemas.microsoft.com/office/drawing/2014/main" id="{F7FE2602-14AE-3886-E387-C1E1DB11C5E2}"/>
              </a:ext>
            </a:extLst>
          </p:cNvPr>
          <p:cNvSpPr/>
          <p:nvPr/>
        </p:nvSpPr>
        <p:spPr>
          <a:xfrm>
            <a:off x="31715254" y="13914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4" name="Google Shape;219;p33">
            <a:extLst>
              <a:ext uri="{FF2B5EF4-FFF2-40B4-BE49-F238E27FC236}">
                <a16:creationId xmlns:a16="http://schemas.microsoft.com/office/drawing/2014/main" id="{574C1855-B49C-AD20-9A60-A8C2A7FE24E7}"/>
              </a:ext>
            </a:extLst>
          </p:cNvPr>
          <p:cNvSpPr/>
          <p:nvPr/>
        </p:nvSpPr>
        <p:spPr>
          <a:xfrm>
            <a:off x="31724120" y="1271638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5" name="Google Shape;219;p33">
            <a:extLst>
              <a:ext uri="{FF2B5EF4-FFF2-40B4-BE49-F238E27FC236}">
                <a16:creationId xmlns:a16="http://schemas.microsoft.com/office/drawing/2014/main" id="{8EFEDABD-27FB-26BE-1FA8-8758EB39F242}"/>
              </a:ext>
            </a:extLst>
          </p:cNvPr>
          <p:cNvSpPr/>
          <p:nvPr/>
        </p:nvSpPr>
        <p:spPr>
          <a:xfrm>
            <a:off x="31715254" y="115223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6" name="Google Shape;219;p33">
            <a:extLst>
              <a:ext uri="{FF2B5EF4-FFF2-40B4-BE49-F238E27FC236}">
                <a16:creationId xmlns:a16="http://schemas.microsoft.com/office/drawing/2014/main" id="{3BBF4915-59E5-EA83-D33E-3C42C1C5F4E7}"/>
              </a:ext>
            </a:extLst>
          </p:cNvPr>
          <p:cNvSpPr/>
          <p:nvPr/>
        </p:nvSpPr>
        <p:spPr>
          <a:xfrm>
            <a:off x="31724120" y="102741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7" name="Google Shape;219;p33">
            <a:extLst>
              <a:ext uri="{FF2B5EF4-FFF2-40B4-BE49-F238E27FC236}">
                <a16:creationId xmlns:a16="http://schemas.microsoft.com/office/drawing/2014/main" id="{5672FFCE-9240-976F-58E7-0F4A2CDA3EED}"/>
              </a:ext>
            </a:extLst>
          </p:cNvPr>
          <p:cNvSpPr/>
          <p:nvPr/>
        </p:nvSpPr>
        <p:spPr>
          <a:xfrm>
            <a:off x="31715254" y="908009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8" name="Google Shape;219;p33">
            <a:extLst>
              <a:ext uri="{FF2B5EF4-FFF2-40B4-BE49-F238E27FC236}">
                <a16:creationId xmlns:a16="http://schemas.microsoft.com/office/drawing/2014/main" id="{F132BF86-7386-931B-4EEF-32E07528AB02}"/>
              </a:ext>
            </a:extLst>
          </p:cNvPr>
          <p:cNvSpPr/>
          <p:nvPr/>
        </p:nvSpPr>
        <p:spPr>
          <a:xfrm>
            <a:off x="31740430" y="788799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57873552-DED2-28AA-1A52-B3329B69EE0A}"/>
              </a:ext>
            </a:extLst>
          </p:cNvPr>
          <p:cNvSpPr/>
          <p:nvPr/>
        </p:nvSpPr>
        <p:spPr>
          <a:xfrm>
            <a:off x="31731564" y="669394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2E68849C-9E0D-C717-1725-495C1546ED0A}"/>
              </a:ext>
            </a:extLst>
          </p:cNvPr>
          <p:cNvSpPr/>
          <p:nvPr/>
        </p:nvSpPr>
        <p:spPr>
          <a:xfrm>
            <a:off x="31724120" y="5501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2" name="Google Shape;219;p33">
            <a:extLst>
              <a:ext uri="{FF2B5EF4-FFF2-40B4-BE49-F238E27FC236}">
                <a16:creationId xmlns:a16="http://schemas.microsoft.com/office/drawing/2014/main" id="{A2B9BCD6-144D-FDD0-4A9A-A497313FA6EE}"/>
              </a:ext>
            </a:extLst>
          </p:cNvPr>
          <p:cNvSpPr/>
          <p:nvPr/>
        </p:nvSpPr>
        <p:spPr>
          <a:xfrm>
            <a:off x="31715254" y="430780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53" name="Group 52">
            <a:extLst>
              <a:ext uri="{FF2B5EF4-FFF2-40B4-BE49-F238E27FC236}">
                <a16:creationId xmlns:a16="http://schemas.microsoft.com/office/drawing/2014/main" id="{171F2DCB-FD7E-9248-5EE1-80FDB7149661}"/>
              </a:ext>
            </a:extLst>
          </p:cNvPr>
          <p:cNvGrpSpPr/>
          <p:nvPr/>
        </p:nvGrpSpPr>
        <p:grpSpPr>
          <a:xfrm>
            <a:off x="29661163" y="4618262"/>
            <a:ext cx="2079267" cy="10801090"/>
            <a:chOff x="9127523" y="1385478"/>
            <a:chExt cx="394606" cy="3240327"/>
          </a:xfrm>
        </p:grpSpPr>
        <p:cxnSp>
          <p:nvCxnSpPr>
            <p:cNvPr id="54" name="Straight Connector 53">
              <a:extLst>
                <a:ext uri="{FF2B5EF4-FFF2-40B4-BE49-F238E27FC236}">
                  <a16:creationId xmlns:a16="http://schemas.microsoft.com/office/drawing/2014/main" id="{A3ABE719-CFC5-DD40-DA05-2CBACDF3AFA4}"/>
                </a:ext>
              </a:extLst>
            </p:cNvPr>
            <p:cNvCxnSpPr>
              <a:cxnSpLocks/>
              <a:endCxn id="3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F51F46-695D-BE16-3EAE-0125E7FEBCA3}"/>
                </a:ext>
              </a:extLst>
            </p:cNvPr>
            <p:cNvCxnSpPr>
              <a:cxnSpLocks/>
              <a:endCxn id="3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9D27A0-D3C7-4050-1BE1-3791FA65CD6F}"/>
                </a:ext>
              </a:extLst>
            </p:cNvPr>
            <p:cNvCxnSpPr>
              <a:cxnSpLocks/>
              <a:endCxn id="3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8AE79C4-BAFA-F7FF-7EE9-CAAB6D2233DB}"/>
                </a:ext>
              </a:extLst>
            </p:cNvPr>
            <p:cNvCxnSpPr>
              <a:cxnSpLocks/>
              <a:endCxn id="43"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AA51E0-0DE2-9D9B-5DF3-3947B44A14D5}"/>
                </a:ext>
              </a:extLst>
            </p:cNvPr>
            <p:cNvCxnSpPr>
              <a:cxnSpLocks/>
              <a:endCxn id="43"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5A18886-8797-0054-08FD-B6FA48BA6C43}"/>
                </a:ext>
              </a:extLst>
            </p:cNvPr>
            <p:cNvCxnSpPr>
              <a:cxnSpLocks/>
              <a:endCxn id="43"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24446F-BA8C-BBD0-3559-591DA823ACDE}"/>
                </a:ext>
              </a:extLst>
            </p:cNvPr>
            <p:cNvCxnSpPr>
              <a:cxnSpLocks/>
              <a:endCxn id="44"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DA09B41-682B-7D04-153C-C61365760C2E}"/>
                </a:ext>
              </a:extLst>
            </p:cNvPr>
            <p:cNvCxnSpPr>
              <a:cxnSpLocks/>
              <a:endCxn id="44"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E98D33-0FB5-B58F-B72A-7A399FA7523D}"/>
                </a:ext>
              </a:extLst>
            </p:cNvPr>
            <p:cNvCxnSpPr>
              <a:cxnSpLocks/>
              <a:endCxn id="44"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625964-A152-D4C8-9DE7-FB0022AF3672}"/>
                </a:ext>
              </a:extLst>
            </p:cNvPr>
            <p:cNvCxnSpPr>
              <a:cxnSpLocks/>
              <a:endCxn id="45"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313793E-7690-9AEC-036E-262448BD20FE}"/>
                </a:ext>
              </a:extLst>
            </p:cNvPr>
            <p:cNvCxnSpPr>
              <a:cxnSpLocks/>
              <a:endCxn id="45"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B20869-23EF-DB22-2F30-0DCD2B4714CC}"/>
                </a:ext>
              </a:extLst>
            </p:cNvPr>
            <p:cNvCxnSpPr>
              <a:cxnSpLocks/>
              <a:endCxn id="45"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75334D-969E-323C-C2CB-190D7C21515B}"/>
                </a:ext>
              </a:extLst>
            </p:cNvPr>
            <p:cNvCxnSpPr>
              <a:cxnSpLocks/>
              <a:endCxn id="46"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C4B71E-8781-2CB5-092C-7CA07286F8B5}"/>
                </a:ext>
              </a:extLst>
            </p:cNvPr>
            <p:cNvCxnSpPr>
              <a:cxnSpLocks/>
              <a:endCxn id="46"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150D587-9FBF-3152-84CE-D2455D95EBE5}"/>
                </a:ext>
              </a:extLst>
            </p:cNvPr>
            <p:cNvCxnSpPr>
              <a:cxnSpLocks/>
              <a:endCxn id="46"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10A91D-D3BD-D3B2-3DA7-04C5000E6488}"/>
                </a:ext>
              </a:extLst>
            </p:cNvPr>
            <p:cNvCxnSpPr>
              <a:cxnSpLocks/>
              <a:endCxn id="47"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3561B41-BA2D-EBDF-5336-C83047E536F6}"/>
                </a:ext>
              </a:extLst>
            </p:cNvPr>
            <p:cNvCxnSpPr>
              <a:cxnSpLocks/>
              <a:endCxn id="47"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F585723-F36A-E1DD-BB3A-BD2BD48395E1}"/>
                </a:ext>
              </a:extLst>
            </p:cNvPr>
            <p:cNvCxnSpPr>
              <a:cxnSpLocks/>
              <a:endCxn id="47"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F782EAC-D836-EB7F-5B80-860B11925EFB}"/>
                </a:ext>
              </a:extLst>
            </p:cNvPr>
            <p:cNvCxnSpPr>
              <a:cxnSpLocks/>
              <a:endCxn id="48"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D1B2B4-573B-2FEF-5859-5264B3CD75B7}"/>
                </a:ext>
              </a:extLst>
            </p:cNvPr>
            <p:cNvCxnSpPr>
              <a:cxnSpLocks/>
              <a:endCxn id="48"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83F310A-4E54-3927-0601-7BA07D32E610}"/>
                </a:ext>
              </a:extLst>
            </p:cNvPr>
            <p:cNvCxnSpPr>
              <a:cxnSpLocks/>
              <a:endCxn id="48"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A04FAF4-F95E-C914-2D26-A59C393ABB82}"/>
                </a:ext>
              </a:extLst>
            </p:cNvPr>
            <p:cNvCxnSpPr>
              <a:cxnSpLocks/>
              <a:endCxn id="49"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B96ABEF-538A-FE0B-1F0B-33F16105E975}"/>
                </a:ext>
              </a:extLst>
            </p:cNvPr>
            <p:cNvCxnSpPr>
              <a:cxnSpLocks/>
              <a:endCxn id="49"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5F8F5AF-30CA-8417-9456-8C581718D8A3}"/>
                </a:ext>
              </a:extLst>
            </p:cNvPr>
            <p:cNvCxnSpPr>
              <a:cxnSpLocks/>
              <a:endCxn id="49"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A8F9A94-EE00-DA9D-2C65-62110C64F09C}"/>
                </a:ext>
              </a:extLst>
            </p:cNvPr>
            <p:cNvCxnSpPr>
              <a:cxnSpLocks/>
              <a:endCxn id="51"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40220E0-9119-8A43-95FB-15D1A1E12766}"/>
                </a:ext>
              </a:extLst>
            </p:cNvPr>
            <p:cNvCxnSpPr>
              <a:cxnSpLocks/>
              <a:endCxn id="51"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299FDAD-6707-981F-11BC-D24805EF9D93}"/>
                </a:ext>
              </a:extLst>
            </p:cNvPr>
            <p:cNvCxnSpPr>
              <a:cxnSpLocks/>
              <a:endCxn id="51"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CD45381-FD35-12B7-12D3-5E5B7AD17302}"/>
                </a:ext>
              </a:extLst>
            </p:cNvPr>
            <p:cNvCxnSpPr>
              <a:cxnSpLocks/>
              <a:endCxn id="52"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F26E47-5F1C-DA20-3015-C6273C0CF3CF}"/>
                </a:ext>
              </a:extLst>
            </p:cNvPr>
            <p:cNvCxnSpPr>
              <a:cxnSpLocks/>
              <a:endCxn id="52"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5176EF-58B5-4CA0-5E92-F474C0D78BB1}"/>
                </a:ext>
              </a:extLst>
            </p:cNvPr>
            <p:cNvCxnSpPr>
              <a:cxnSpLocks/>
              <a:endCxn id="52"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18BD892E-3395-22E9-8A52-DC9E1C7215A0}"/>
              </a:ext>
            </a:extLst>
          </p:cNvPr>
          <p:cNvCxnSpPr>
            <a:cxnSpLocks/>
            <a:endCxn id="26" idx="2"/>
          </p:cNvCxnSpPr>
          <p:nvPr/>
        </p:nvCxnSpPr>
        <p:spPr>
          <a:xfrm rot="16200000" flipH="1">
            <a:off x="24281892" y="11887023"/>
            <a:ext cx="3644603"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1033C0-1D88-AE31-F40F-0EFF6EAC6B20}"/>
              </a:ext>
            </a:extLst>
          </p:cNvPr>
          <p:cNvCxnSpPr>
            <a:cxnSpLocks/>
            <a:endCxn id="21" idx="2"/>
          </p:cNvCxnSpPr>
          <p:nvPr/>
        </p:nvCxnSpPr>
        <p:spPr>
          <a:xfrm rot="16200000" flipH="1">
            <a:off x="24656525" y="11512387"/>
            <a:ext cx="2895337"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2395F4-7601-3581-7A5D-D45A8D8F8D26}"/>
              </a:ext>
            </a:extLst>
          </p:cNvPr>
          <p:cNvCxnSpPr>
            <a:cxnSpLocks/>
            <a:endCxn id="15" idx="2"/>
          </p:cNvCxnSpPr>
          <p:nvPr/>
        </p:nvCxnSpPr>
        <p:spPr>
          <a:xfrm rot="16200000">
            <a:off x="23604309" y="7555824"/>
            <a:ext cx="5008783" cy="15926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6C4C746-D050-1FE6-C4D9-7A4643AE6530}"/>
              </a:ext>
            </a:extLst>
          </p:cNvPr>
          <p:cNvSpPr txBox="1"/>
          <p:nvPr/>
        </p:nvSpPr>
        <p:spPr>
          <a:xfrm rot="16200000">
            <a:off x="2561874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sp>
        <p:nvSpPr>
          <p:cNvPr id="89" name="TextBox 88">
            <a:extLst>
              <a:ext uri="{FF2B5EF4-FFF2-40B4-BE49-F238E27FC236}">
                <a16:creationId xmlns:a16="http://schemas.microsoft.com/office/drawing/2014/main" id="{4F3933F7-375C-60C9-D268-8210CDC3DDE5}"/>
              </a:ext>
            </a:extLst>
          </p:cNvPr>
          <p:cNvSpPr txBox="1"/>
          <p:nvPr/>
        </p:nvSpPr>
        <p:spPr>
          <a:xfrm rot="16200000">
            <a:off x="2342177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cxnSp>
        <p:nvCxnSpPr>
          <p:cNvPr id="90" name="Straight Connector 89">
            <a:extLst>
              <a:ext uri="{FF2B5EF4-FFF2-40B4-BE49-F238E27FC236}">
                <a16:creationId xmlns:a16="http://schemas.microsoft.com/office/drawing/2014/main" id="{AE404446-05C1-7E95-F733-62ACB8E94907}"/>
              </a:ext>
            </a:extLst>
          </p:cNvPr>
          <p:cNvCxnSpPr>
            <a:cxnSpLocks/>
            <a:endCxn id="26" idx="2"/>
          </p:cNvCxnSpPr>
          <p:nvPr/>
        </p:nvCxnSpPr>
        <p:spPr>
          <a:xfrm rot="16200000" flipH="1">
            <a:off x="23987489" y="11592617"/>
            <a:ext cx="424872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7EAC93-DE29-727C-1FA3-E4BFECE9E360}"/>
              </a:ext>
            </a:extLst>
          </p:cNvPr>
          <p:cNvCxnSpPr>
            <a:cxnSpLocks/>
            <a:endCxn id="21" idx="2"/>
          </p:cNvCxnSpPr>
          <p:nvPr/>
        </p:nvCxnSpPr>
        <p:spPr>
          <a:xfrm rot="16200000" flipH="1">
            <a:off x="24353717" y="11209580"/>
            <a:ext cx="3516260"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CECA4D-5852-75EF-BA41-28AAF8D932D7}"/>
              </a:ext>
            </a:extLst>
          </p:cNvPr>
          <p:cNvCxnSpPr>
            <a:cxnSpLocks/>
            <a:endCxn id="15" idx="2"/>
          </p:cNvCxnSpPr>
          <p:nvPr/>
        </p:nvCxnSpPr>
        <p:spPr>
          <a:xfrm rot="16200000">
            <a:off x="23914022" y="7261417"/>
            <a:ext cx="440466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47FA329-2151-F4BF-9686-86040ECFE7B2}"/>
              </a:ext>
            </a:extLst>
          </p:cNvPr>
          <p:cNvCxnSpPr>
            <a:cxnSpLocks/>
            <a:endCxn id="26" idx="2"/>
          </p:cNvCxnSpPr>
          <p:nvPr/>
        </p:nvCxnSpPr>
        <p:spPr>
          <a:xfrm rot="16200000" flipH="1">
            <a:off x="23256409" y="10861537"/>
            <a:ext cx="571088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4392C5-7300-D7B6-CFAD-0081D66F5DFC}"/>
              </a:ext>
            </a:extLst>
          </p:cNvPr>
          <p:cNvCxnSpPr>
            <a:cxnSpLocks/>
            <a:endCxn id="21" idx="2"/>
          </p:cNvCxnSpPr>
          <p:nvPr/>
        </p:nvCxnSpPr>
        <p:spPr>
          <a:xfrm rot="16200000" flipH="1">
            <a:off x="23631040" y="10486900"/>
            <a:ext cx="496161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B1FF8-9CB8-D01C-A638-0D5ADCD195F3}"/>
              </a:ext>
            </a:extLst>
          </p:cNvPr>
          <p:cNvCxnSpPr>
            <a:cxnSpLocks/>
            <a:endCxn id="15" idx="2"/>
          </p:cNvCxnSpPr>
          <p:nvPr/>
        </p:nvCxnSpPr>
        <p:spPr>
          <a:xfrm rot="16200000">
            <a:off x="24645102" y="6530337"/>
            <a:ext cx="294250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057C2DA-DFEA-5418-CC60-F6873733B2AE}"/>
              </a:ext>
            </a:extLst>
          </p:cNvPr>
          <p:cNvSpPr txBox="1"/>
          <p:nvPr/>
        </p:nvSpPr>
        <p:spPr>
          <a:xfrm>
            <a:off x="29578016" y="16854955"/>
            <a:ext cx="4949560"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(10)</a:t>
            </a:r>
          </a:p>
          <a:p>
            <a:pPr algn="ctr" defTabSz="1523985" fontAlgn="base">
              <a:lnSpc>
                <a:spcPct val="90000"/>
              </a:lnSpc>
              <a:spcBef>
                <a:spcPct val="0"/>
              </a:spcBef>
              <a:spcAft>
                <a:spcPct val="0"/>
              </a:spcAft>
              <a:defRPr/>
            </a:pPr>
            <a:r>
              <a:rPr lang="en-US" sz="4667">
                <a:solidFill>
                  <a:srgbClr val="000000"/>
                </a:solidFill>
                <a:latin typeface="Trebuchet MS"/>
              </a:rPr>
              <a:t>Output Prediction</a:t>
            </a:r>
          </a:p>
        </p:txBody>
      </p:sp>
      <p:sp>
        <p:nvSpPr>
          <p:cNvPr id="97" name="TextBox 96">
            <a:extLst>
              <a:ext uri="{FF2B5EF4-FFF2-40B4-BE49-F238E27FC236}">
                <a16:creationId xmlns:a16="http://schemas.microsoft.com/office/drawing/2014/main" id="{C175F0A6-C258-74BE-00CE-7638EA7CCFDA}"/>
              </a:ext>
            </a:extLst>
          </p:cNvPr>
          <p:cNvSpPr txBox="1"/>
          <p:nvPr/>
        </p:nvSpPr>
        <p:spPr>
          <a:xfrm>
            <a:off x="26113993" y="1503281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(512)</a:t>
            </a:r>
          </a:p>
          <a:p>
            <a:pPr algn="ctr" defTabSz="1523985" fontAlgn="base">
              <a:lnSpc>
                <a:spcPct val="90000"/>
              </a:lnSpc>
              <a:spcBef>
                <a:spcPct val="0"/>
              </a:spcBef>
              <a:spcAft>
                <a:spcPct val="0"/>
              </a:spcAft>
              <a:defRPr/>
            </a:pPr>
            <a:r>
              <a:rPr lang="en-US" sz="4667">
                <a:solidFill>
                  <a:srgbClr val="000000"/>
                </a:solidFill>
                <a:latin typeface="Trebuchet MS"/>
              </a:rPr>
              <a:t>Linear</a:t>
            </a:r>
          </a:p>
        </p:txBody>
      </p:sp>
      <p:sp>
        <p:nvSpPr>
          <p:cNvPr id="98" name="TextBox 97">
            <a:extLst>
              <a:ext uri="{FF2B5EF4-FFF2-40B4-BE49-F238E27FC236}">
                <a16:creationId xmlns:a16="http://schemas.microsoft.com/office/drawing/2014/main" id="{F1FD2AD8-9231-7A8B-2E7B-80E5933E1AAF}"/>
              </a:ext>
            </a:extLst>
          </p:cNvPr>
          <p:cNvSpPr txBox="1"/>
          <p:nvPr/>
        </p:nvSpPr>
        <p:spPr>
          <a:xfrm>
            <a:off x="28492943" y="1505725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(512)</a:t>
            </a:r>
          </a:p>
          <a:p>
            <a:pPr algn="ctr" defTabSz="1523985" fontAlgn="base">
              <a:lnSpc>
                <a:spcPct val="90000"/>
              </a:lnSpc>
              <a:spcBef>
                <a:spcPct val="0"/>
              </a:spcBef>
              <a:spcAft>
                <a:spcPct val="0"/>
              </a:spcAft>
              <a:defRPr/>
            </a:pPr>
            <a:r>
              <a:rPr lang="en-US" sz="4667">
                <a:solidFill>
                  <a:srgbClr val="000000"/>
                </a:solidFill>
                <a:latin typeface="Trebuchet MS"/>
              </a:rPr>
              <a:t>Linear</a:t>
            </a:r>
          </a:p>
        </p:txBody>
      </p:sp>
      <p:sp>
        <p:nvSpPr>
          <p:cNvPr id="99" name="Rectangle 98">
            <a:extLst>
              <a:ext uri="{FF2B5EF4-FFF2-40B4-BE49-F238E27FC236}">
                <a16:creationId xmlns:a16="http://schemas.microsoft.com/office/drawing/2014/main" id="{4770794A-FD1B-3D16-19FB-037933ABB8D8}"/>
              </a:ext>
            </a:extLst>
          </p:cNvPr>
          <p:cNvSpPr/>
          <p:nvPr/>
        </p:nvSpPr>
        <p:spPr>
          <a:xfrm>
            <a:off x="3184352" y="8018422"/>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0" name="Straight Connector 99">
            <a:extLst>
              <a:ext uri="{FF2B5EF4-FFF2-40B4-BE49-F238E27FC236}">
                <a16:creationId xmlns:a16="http://schemas.microsoft.com/office/drawing/2014/main" id="{6AFE7C3A-D24E-6803-0911-79E6A2752112}"/>
              </a:ext>
            </a:extLst>
          </p:cNvPr>
          <p:cNvCxnSpPr/>
          <p:nvPr/>
        </p:nvCxnSpPr>
        <p:spPr>
          <a:xfrm flipV="1">
            <a:off x="3861480" y="7319030"/>
            <a:ext cx="5414273" cy="11513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CA97E922-BA1C-395F-8A50-DC02CC8C02D9}"/>
              </a:ext>
            </a:extLst>
          </p:cNvPr>
          <p:cNvPicPr>
            <a:picLocks noChangeAspect="1"/>
          </p:cNvPicPr>
          <p:nvPr/>
        </p:nvPicPr>
        <p:blipFill rotWithShape="1">
          <a:blip r:embed="rId4"/>
          <a:srcRect l="48018" t="46330" r="44192" b="39913"/>
          <a:stretch/>
        </p:blipFill>
        <p:spPr>
          <a:xfrm>
            <a:off x="7723438" y="5865180"/>
            <a:ext cx="2849430" cy="2830533"/>
          </a:xfrm>
          <a:prstGeom prst="rect">
            <a:avLst/>
          </a:prstGeom>
          <a:scene3d>
            <a:camera prst="isometricRightUp"/>
            <a:lightRig rig="threePt" dir="t"/>
          </a:scene3d>
        </p:spPr>
      </p:pic>
      <p:cxnSp>
        <p:nvCxnSpPr>
          <p:cNvPr id="102" name="Straight Connector 101">
            <a:extLst>
              <a:ext uri="{FF2B5EF4-FFF2-40B4-BE49-F238E27FC236}">
                <a16:creationId xmlns:a16="http://schemas.microsoft.com/office/drawing/2014/main" id="{547E50DB-C582-0C1B-7D4C-5F486E52D676}"/>
              </a:ext>
            </a:extLst>
          </p:cNvPr>
          <p:cNvCxnSpPr>
            <a:cxnSpLocks/>
          </p:cNvCxnSpPr>
          <p:nvPr/>
        </p:nvCxnSpPr>
        <p:spPr>
          <a:xfrm>
            <a:off x="3896230" y="8483133"/>
            <a:ext cx="5309887" cy="226346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AF33996D-A450-8CF5-FEFC-69A6BA5BB262}"/>
              </a:ext>
            </a:extLst>
          </p:cNvPr>
          <p:cNvPicPr>
            <a:picLocks noChangeAspect="1"/>
          </p:cNvPicPr>
          <p:nvPr/>
        </p:nvPicPr>
        <p:blipFill rotWithShape="1">
          <a:blip r:embed="rId4"/>
          <a:srcRect l="33839" t="46366" r="58553" b="39877"/>
          <a:stretch/>
        </p:blipFill>
        <p:spPr>
          <a:xfrm>
            <a:off x="7884468" y="9139434"/>
            <a:ext cx="2782577" cy="2830533"/>
          </a:xfrm>
          <a:prstGeom prst="rect">
            <a:avLst/>
          </a:prstGeom>
          <a:scene3d>
            <a:camera prst="isometricRightUp"/>
            <a:lightRig rig="threePt" dir="t"/>
          </a:scene3d>
        </p:spPr>
      </p:pic>
      <p:cxnSp>
        <p:nvCxnSpPr>
          <p:cNvPr id="104" name="Straight Connector 103">
            <a:extLst>
              <a:ext uri="{FF2B5EF4-FFF2-40B4-BE49-F238E27FC236}">
                <a16:creationId xmlns:a16="http://schemas.microsoft.com/office/drawing/2014/main" id="{4AA3ED44-E3FF-BAD3-F9D8-AE6A575CDBF2}"/>
              </a:ext>
            </a:extLst>
          </p:cNvPr>
          <p:cNvCxnSpPr>
            <a:cxnSpLocks/>
          </p:cNvCxnSpPr>
          <p:nvPr/>
        </p:nvCxnSpPr>
        <p:spPr>
          <a:xfrm>
            <a:off x="9205600" y="7284258"/>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FC78E408-0097-49E8-848B-4B7A7B4434C1}"/>
              </a:ext>
            </a:extLst>
          </p:cNvPr>
          <p:cNvPicPr>
            <a:picLocks noChangeAspect="1"/>
          </p:cNvPicPr>
          <p:nvPr/>
        </p:nvPicPr>
        <p:blipFill rotWithShape="1">
          <a:blip r:embed="rId5"/>
          <a:srcRect l="34328" t="39232" r="58064" b="47010"/>
          <a:stretch/>
        </p:blipFill>
        <p:spPr>
          <a:xfrm>
            <a:off x="10155895" y="6007067"/>
            <a:ext cx="4532843" cy="4610967"/>
          </a:xfrm>
          <a:prstGeom prst="rect">
            <a:avLst/>
          </a:prstGeom>
          <a:scene3d>
            <a:camera prst="isometricRightUp"/>
            <a:lightRig rig="threePt" dir="t"/>
          </a:scene3d>
        </p:spPr>
      </p:pic>
      <p:sp>
        <p:nvSpPr>
          <p:cNvPr id="106" name="Rectangle 105">
            <a:extLst>
              <a:ext uri="{FF2B5EF4-FFF2-40B4-BE49-F238E27FC236}">
                <a16:creationId xmlns:a16="http://schemas.microsoft.com/office/drawing/2014/main" id="{483C7232-3137-9CBA-30A7-FC99BDACDF94}"/>
              </a:ext>
            </a:extLst>
          </p:cNvPr>
          <p:cNvSpPr/>
          <p:nvPr/>
        </p:nvSpPr>
        <p:spPr>
          <a:xfrm>
            <a:off x="10946189" y="7205208"/>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7" name="Straight Connector 106">
            <a:extLst>
              <a:ext uri="{FF2B5EF4-FFF2-40B4-BE49-F238E27FC236}">
                <a16:creationId xmlns:a16="http://schemas.microsoft.com/office/drawing/2014/main" id="{17EC6C41-EDFD-4C68-57AA-F1529C94CFF7}"/>
              </a:ext>
            </a:extLst>
          </p:cNvPr>
          <p:cNvCxnSpPr>
            <a:cxnSpLocks/>
          </p:cNvCxnSpPr>
          <p:nvPr/>
        </p:nvCxnSpPr>
        <p:spPr>
          <a:xfrm flipV="1">
            <a:off x="9302310" y="9858059"/>
            <a:ext cx="2100887" cy="69582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73D391C8-41EE-1A14-0042-30C18306206E}"/>
              </a:ext>
            </a:extLst>
          </p:cNvPr>
          <p:cNvGrpSpPr/>
          <p:nvPr/>
        </p:nvGrpSpPr>
        <p:grpSpPr>
          <a:xfrm>
            <a:off x="10711162" y="7009970"/>
            <a:ext cx="4532843" cy="4598887"/>
            <a:chOff x="3213348" y="2102991"/>
            <a:chExt cx="1359853" cy="1379666"/>
          </a:xfrm>
        </p:grpSpPr>
        <p:pic>
          <p:nvPicPr>
            <p:cNvPr id="109" name="Picture 108">
              <a:extLst>
                <a:ext uri="{FF2B5EF4-FFF2-40B4-BE49-F238E27FC236}">
                  <a16:creationId xmlns:a16="http://schemas.microsoft.com/office/drawing/2014/main" id="{EA277BC7-5823-69DB-1E60-8E0ABB3AF448}"/>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110" name="Rectangle 109">
              <a:extLst>
                <a:ext uri="{FF2B5EF4-FFF2-40B4-BE49-F238E27FC236}">
                  <a16:creationId xmlns:a16="http://schemas.microsoft.com/office/drawing/2014/main" id="{12266919-DA8C-864C-5CCA-185D213F15D5}"/>
                </a:ext>
              </a:extLst>
            </p:cNvPr>
            <p:cNvSpPr/>
            <p:nvPr/>
          </p:nvSpPr>
          <p:spPr>
            <a:xfrm>
              <a:off x="3473547" y="2448480"/>
              <a:ext cx="406279" cy="291141"/>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grpSp>
      <p:cxnSp>
        <p:nvCxnSpPr>
          <p:cNvPr id="111" name="Straight Connector 110">
            <a:extLst>
              <a:ext uri="{FF2B5EF4-FFF2-40B4-BE49-F238E27FC236}">
                <a16:creationId xmlns:a16="http://schemas.microsoft.com/office/drawing/2014/main" id="{BD5AEF90-56F7-970C-4F1E-6772FE69255E}"/>
              </a:ext>
            </a:extLst>
          </p:cNvPr>
          <p:cNvCxnSpPr>
            <a:cxnSpLocks/>
          </p:cNvCxnSpPr>
          <p:nvPr/>
        </p:nvCxnSpPr>
        <p:spPr>
          <a:xfrm flipV="1">
            <a:off x="11585172" y="6604067"/>
            <a:ext cx="5071203" cy="112374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C06EF87-E4FC-994C-9D41-317937235123}"/>
              </a:ext>
            </a:extLst>
          </p:cNvPr>
          <p:cNvPicPr>
            <a:picLocks noChangeAspect="1"/>
          </p:cNvPicPr>
          <p:nvPr/>
        </p:nvPicPr>
        <p:blipFill rotWithShape="1">
          <a:blip r:embed="rId6"/>
          <a:srcRect l="33839" t="48989" r="58501" b="37066"/>
          <a:stretch/>
        </p:blipFill>
        <p:spPr>
          <a:xfrm>
            <a:off x="15135858" y="5327590"/>
            <a:ext cx="2801357" cy="2868900"/>
          </a:xfrm>
          <a:prstGeom prst="rect">
            <a:avLst/>
          </a:prstGeom>
          <a:scene3d>
            <a:camera prst="isometricRightUp"/>
            <a:lightRig rig="threePt" dir="t"/>
          </a:scene3d>
        </p:spPr>
      </p:pic>
      <p:cxnSp>
        <p:nvCxnSpPr>
          <p:cNvPr id="113" name="Straight Connector 112">
            <a:extLst>
              <a:ext uri="{FF2B5EF4-FFF2-40B4-BE49-F238E27FC236}">
                <a16:creationId xmlns:a16="http://schemas.microsoft.com/office/drawing/2014/main" id="{BBA214C4-6B7D-CE30-F6FD-2773E5E3C4FD}"/>
              </a:ext>
            </a:extLst>
          </p:cNvPr>
          <p:cNvCxnSpPr>
            <a:cxnSpLocks/>
          </p:cNvCxnSpPr>
          <p:nvPr/>
        </p:nvCxnSpPr>
        <p:spPr>
          <a:xfrm>
            <a:off x="11604838" y="7690442"/>
            <a:ext cx="5051537" cy="231089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D3C2C306-6AE7-7552-8883-483A93A4BB4C}"/>
              </a:ext>
            </a:extLst>
          </p:cNvPr>
          <p:cNvPicPr>
            <a:picLocks noChangeAspect="1"/>
          </p:cNvPicPr>
          <p:nvPr/>
        </p:nvPicPr>
        <p:blipFill rotWithShape="1">
          <a:blip r:embed="rId6"/>
          <a:srcRect l="48095" t="65776" r="44259" b="20771"/>
          <a:stretch/>
        </p:blipFill>
        <p:spPr>
          <a:xfrm>
            <a:off x="15067085" y="8910920"/>
            <a:ext cx="2796357" cy="2767713"/>
          </a:xfrm>
          <a:prstGeom prst="rect">
            <a:avLst/>
          </a:prstGeom>
          <a:ln w="3175">
            <a:solidFill>
              <a:srgbClr val="B3B3B3">
                <a:alpha val="56078"/>
              </a:srgbClr>
            </a:solidFill>
          </a:ln>
          <a:scene3d>
            <a:camera prst="isometricRightUp"/>
            <a:lightRig rig="threePt" dir="t"/>
          </a:scene3d>
        </p:spPr>
      </p:pic>
      <p:cxnSp>
        <p:nvCxnSpPr>
          <p:cNvPr id="115" name="Straight Connector 114">
            <a:extLst>
              <a:ext uri="{FF2B5EF4-FFF2-40B4-BE49-F238E27FC236}">
                <a16:creationId xmlns:a16="http://schemas.microsoft.com/office/drawing/2014/main" id="{548C6A94-E07A-2659-2531-6EB3ADDF4C75}"/>
              </a:ext>
            </a:extLst>
          </p:cNvPr>
          <p:cNvCxnSpPr>
            <a:cxnSpLocks/>
          </p:cNvCxnSpPr>
          <p:nvPr/>
        </p:nvCxnSpPr>
        <p:spPr>
          <a:xfrm>
            <a:off x="12300450" y="8667650"/>
            <a:ext cx="4357440" cy="191695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CD18DCE7-BB4F-8A09-3FAD-B23D26D369BA}"/>
              </a:ext>
            </a:extLst>
          </p:cNvPr>
          <p:cNvPicPr>
            <a:picLocks noChangeAspect="1"/>
          </p:cNvPicPr>
          <p:nvPr/>
        </p:nvPicPr>
        <p:blipFill rotWithShape="1">
          <a:blip r:embed="rId6"/>
          <a:srcRect l="48103" t="65700" r="44252" b="20664"/>
          <a:stretch/>
        </p:blipFill>
        <p:spPr>
          <a:xfrm>
            <a:off x="15340198" y="9151120"/>
            <a:ext cx="2796357" cy="2805513"/>
          </a:xfrm>
          <a:prstGeom prst="rect">
            <a:avLst/>
          </a:prstGeom>
          <a:scene3d>
            <a:camera prst="isometricRightUp"/>
            <a:lightRig rig="threePt" dir="t"/>
          </a:scene3d>
        </p:spPr>
      </p:pic>
      <p:cxnSp>
        <p:nvCxnSpPr>
          <p:cNvPr id="117" name="Straight Connector 116">
            <a:extLst>
              <a:ext uri="{FF2B5EF4-FFF2-40B4-BE49-F238E27FC236}">
                <a16:creationId xmlns:a16="http://schemas.microsoft.com/office/drawing/2014/main" id="{7E31DD88-0BBF-F223-328D-723CD2F3FB49}"/>
              </a:ext>
            </a:extLst>
          </p:cNvPr>
          <p:cNvCxnSpPr>
            <a:cxnSpLocks/>
          </p:cNvCxnSpPr>
          <p:nvPr/>
        </p:nvCxnSpPr>
        <p:spPr>
          <a:xfrm flipV="1">
            <a:off x="12255622" y="7053464"/>
            <a:ext cx="4623570" cy="161481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3599D149-420F-5494-53EE-47ACEB1733B2}"/>
              </a:ext>
            </a:extLst>
          </p:cNvPr>
          <p:cNvPicPr>
            <a:picLocks noChangeAspect="1"/>
          </p:cNvPicPr>
          <p:nvPr/>
        </p:nvPicPr>
        <p:blipFill rotWithShape="1">
          <a:blip r:embed="rId6"/>
          <a:srcRect l="48024" t="49170" r="44231" b="37094"/>
          <a:stretch/>
        </p:blipFill>
        <p:spPr>
          <a:xfrm>
            <a:off x="15425280" y="5623200"/>
            <a:ext cx="2867593" cy="2860527"/>
          </a:xfrm>
          <a:prstGeom prst="rect">
            <a:avLst/>
          </a:prstGeom>
          <a:scene3d>
            <a:camera prst="isometricRightUp"/>
            <a:lightRig rig="threePt" dir="t"/>
          </a:scene3d>
        </p:spPr>
      </p:pic>
      <p:cxnSp>
        <p:nvCxnSpPr>
          <p:cNvPr id="119" name="Straight Connector 118">
            <a:extLst>
              <a:ext uri="{FF2B5EF4-FFF2-40B4-BE49-F238E27FC236}">
                <a16:creationId xmlns:a16="http://schemas.microsoft.com/office/drawing/2014/main" id="{0F8870F1-9217-6402-6E2B-BAC253C064D4}"/>
              </a:ext>
            </a:extLst>
          </p:cNvPr>
          <p:cNvCxnSpPr>
            <a:cxnSpLocks/>
          </p:cNvCxnSpPr>
          <p:nvPr/>
        </p:nvCxnSpPr>
        <p:spPr>
          <a:xfrm>
            <a:off x="16920117" y="7080835"/>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15315B7-A4D1-608B-EDB4-9CAE98CF6E5F}"/>
              </a:ext>
            </a:extLst>
          </p:cNvPr>
          <p:cNvPicPr>
            <a:picLocks noChangeAspect="1"/>
          </p:cNvPicPr>
          <p:nvPr/>
        </p:nvPicPr>
        <p:blipFill rotWithShape="1">
          <a:blip r:embed="rId5"/>
          <a:srcRect l="34394" t="55920" r="58015" b="30443"/>
          <a:stretch/>
        </p:blipFill>
        <p:spPr>
          <a:xfrm>
            <a:off x="17996158" y="5846139"/>
            <a:ext cx="4551357" cy="4598883"/>
          </a:xfrm>
          <a:prstGeom prst="rect">
            <a:avLst/>
          </a:prstGeom>
          <a:scene3d>
            <a:camera prst="isometricRightUp"/>
            <a:lightRig rig="threePt" dir="t"/>
          </a:scene3d>
        </p:spPr>
      </p:pic>
      <p:cxnSp>
        <p:nvCxnSpPr>
          <p:cNvPr id="121" name="Straight Connector 120">
            <a:extLst>
              <a:ext uri="{FF2B5EF4-FFF2-40B4-BE49-F238E27FC236}">
                <a16:creationId xmlns:a16="http://schemas.microsoft.com/office/drawing/2014/main" id="{EFA7A9DF-39BA-5CA6-73DC-115BFB1188DF}"/>
              </a:ext>
            </a:extLst>
          </p:cNvPr>
          <p:cNvCxnSpPr>
            <a:cxnSpLocks/>
          </p:cNvCxnSpPr>
          <p:nvPr/>
        </p:nvCxnSpPr>
        <p:spPr>
          <a:xfrm flipV="1">
            <a:off x="16794525" y="9799834"/>
            <a:ext cx="2643823" cy="7847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049FD2D6-E5E5-7B5C-EC9E-E07914D3180B}"/>
              </a:ext>
            </a:extLst>
          </p:cNvPr>
          <p:cNvPicPr>
            <a:picLocks noChangeAspect="1"/>
          </p:cNvPicPr>
          <p:nvPr/>
        </p:nvPicPr>
        <p:blipFill rotWithShape="1">
          <a:blip r:embed="rId5"/>
          <a:srcRect l="48680" t="55835" r="43764" b="30529"/>
          <a:stretch/>
        </p:blipFill>
        <p:spPr>
          <a:xfrm>
            <a:off x="18514174" y="6639383"/>
            <a:ext cx="4476093" cy="4544567"/>
          </a:xfrm>
          <a:prstGeom prst="rect">
            <a:avLst/>
          </a:prstGeom>
          <a:scene3d>
            <a:camera prst="isometricRightUp"/>
            <a:lightRig rig="threePt" dir="t"/>
          </a:scene3d>
        </p:spPr>
      </p:pic>
      <p:cxnSp>
        <p:nvCxnSpPr>
          <p:cNvPr id="123" name="Straight Connector 122">
            <a:extLst>
              <a:ext uri="{FF2B5EF4-FFF2-40B4-BE49-F238E27FC236}">
                <a16:creationId xmlns:a16="http://schemas.microsoft.com/office/drawing/2014/main" id="{48BF5F93-F11A-B61E-E923-21F48034A48B}"/>
              </a:ext>
            </a:extLst>
          </p:cNvPr>
          <p:cNvCxnSpPr>
            <a:cxnSpLocks/>
          </p:cNvCxnSpPr>
          <p:nvPr/>
        </p:nvCxnSpPr>
        <p:spPr>
          <a:xfrm flipV="1">
            <a:off x="21919617" y="5252273"/>
            <a:ext cx="2102613" cy="13426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1BDF9BA-CFB4-546C-472E-95737D541EAF}"/>
              </a:ext>
            </a:extLst>
          </p:cNvPr>
          <p:cNvCxnSpPr/>
          <p:nvPr/>
        </p:nvCxnSpPr>
        <p:spPr>
          <a:xfrm>
            <a:off x="23214370" y="4101275"/>
            <a:ext cx="0" cy="12058183"/>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FB3066A0-3984-7709-2308-19A8EE191E10}"/>
              </a:ext>
            </a:extLst>
          </p:cNvPr>
          <p:cNvSpPr txBox="1"/>
          <p:nvPr/>
        </p:nvSpPr>
        <p:spPr>
          <a:xfrm>
            <a:off x="2993468" y="16473642"/>
            <a:ext cx="3360215"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(1, 28, 28)</a:t>
            </a:r>
          </a:p>
          <a:p>
            <a:pPr algn="ctr" defTabSz="1523985" fontAlgn="base">
              <a:lnSpc>
                <a:spcPct val="90000"/>
              </a:lnSpc>
              <a:spcBef>
                <a:spcPct val="0"/>
              </a:spcBef>
              <a:spcAft>
                <a:spcPct val="0"/>
              </a:spcAft>
              <a:defRPr/>
            </a:pPr>
            <a:r>
              <a:rPr lang="en-US" sz="4667">
                <a:solidFill>
                  <a:srgbClr val="000000"/>
                </a:solidFill>
                <a:latin typeface="Trebuchet MS"/>
              </a:rPr>
              <a:t>Image Input</a:t>
            </a:r>
          </a:p>
        </p:txBody>
      </p:sp>
      <p:sp>
        <p:nvSpPr>
          <p:cNvPr id="128" name="TextBox 127">
            <a:extLst>
              <a:ext uri="{FF2B5EF4-FFF2-40B4-BE49-F238E27FC236}">
                <a16:creationId xmlns:a16="http://schemas.microsoft.com/office/drawing/2014/main" id="{4B1AFC3D-D32B-A5F3-6AF5-770CDBB3AB23}"/>
              </a:ext>
            </a:extLst>
          </p:cNvPr>
          <p:cNvSpPr txBox="1"/>
          <p:nvPr/>
        </p:nvSpPr>
        <p:spPr>
          <a:xfrm>
            <a:off x="7594244" y="15209992"/>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(2, 1, 3, 3)</a:t>
            </a:r>
          </a:p>
          <a:p>
            <a:pPr algn="ctr" defTabSz="1523985" fontAlgn="base">
              <a:lnSpc>
                <a:spcPct val="90000"/>
              </a:lnSpc>
              <a:spcBef>
                <a:spcPct val="0"/>
              </a:spcBef>
              <a:spcAft>
                <a:spcPct val="0"/>
              </a:spcAft>
              <a:defRPr/>
            </a:pPr>
            <a:r>
              <a:rPr lang="en-US" sz="4667">
                <a:solidFill>
                  <a:srgbClr val="000000"/>
                </a:solidFill>
                <a:latin typeface="Trebuchet MS"/>
              </a:rPr>
              <a:t>Kernels</a:t>
            </a:r>
          </a:p>
        </p:txBody>
      </p:sp>
      <p:sp>
        <p:nvSpPr>
          <p:cNvPr id="129" name="TextBox 128">
            <a:extLst>
              <a:ext uri="{FF2B5EF4-FFF2-40B4-BE49-F238E27FC236}">
                <a16:creationId xmlns:a16="http://schemas.microsoft.com/office/drawing/2014/main" id="{09EC8386-4F25-5B11-23A1-3108BC5AA415}"/>
              </a:ext>
            </a:extLst>
          </p:cNvPr>
          <p:cNvSpPr txBox="1"/>
          <p:nvPr/>
        </p:nvSpPr>
        <p:spPr>
          <a:xfrm>
            <a:off x="10326074" y="13052192"/>
            <a:ext cx="4309192"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(2, 28, 28)</a:t>
            </a:r>
          </a:p>
          <a:p>
            <a:pPr algn="ctr" defTabSz="1523985" fontAlgn="base">
              <a:lnSpc>
                <a:spcPct val="90000"/>
              </a:lnSpc>
              <a:spcBef>
                <a:spcPct val="0"/>
              </a:spcBef>
              <a:spcAft>
                <a:spcPct val="0"/>
              </a:spcAft>
              <a:defRPr/>
            </a:pPr>
            <a:r>
              <a:rPr lang="en-US" sz="4667">
                <a:solidFill>
                  <a:srgbClr val="000000"/>
                </a:solidFill>
                <a:latin typeface="Trebuchet MS"/>
              </a:rPr>
              <a:t>Stacked Images</a:t>
            </a:r>
          </a:p>
        </p:txBody>
      </p:sp>
      <p:sp>
        <p:nvSpPr>
          <p:cNvPr id="130" name="TextBox 129">
            <a:extLst>
              <a:ext uri="{FF2B5EF4-FFF2-40B4-BE49-F238E27FC236}">
                <a16:creationId xmlns:a16="http://schemas.microsoft.com/office/drawing/2014/main" id="{EEA4554E-9C90-3A42-F297-EFC86D0516BC}"/>
              </a:ext>
            </a:extLst>
          </p:cNvPr>
          <p:cNvSpPr txBox="1"/>
          <p:nvPr/>
        </p:nvSpPr>
        <p:spPr>
          <a:xfrm>
            <a:off x="14866656" y="15209989"/>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(2, 2, 3, 3)</a:t>
            </a:r>
          </a:p>
          <a:p>
            <a:pPr algn="ctr" defTabSz="1523985" fontAlgn="base">
              <a:lnSpc>
                <a:spcPct val="90000"/>
              </a:lnSpc>
              <a:spcBef>
                <a:spcPct val="0"/>
              </a:spcBef>
              <a:spcAft>
                <a:spcPct val="0"/>
              </a:spcAft>
              <a:defRPr/>
            </a:pPr>
            <a:r>
              <a:rPr lang="en-US" sz="4667">
                <a:solidFill>
                  <a:srgbClr val="000000"/>
                </a:solidFill>
                <a:latin typeface="Trebuchet MS"/>
              </a:rPr>
              <a:t>Kernels</a:t>
            </a:r>
          </a:p>
        </p:txBody>
      </p:sp>
      <p:sp>
        <p:nvSpPr>
          <p:cNvPr id="131" name="TextBox 130">
            <a:extLst>
              <a:ext uri="{FF2B5EF4-FFF2-40B4-BE49-F238E27FC236}">
                <a16:creationId xmlns:a16="http://schemas.microsoft.com/office/drawing/2014/main" id="{A120D131-BA22-56CA-72A0-2713FE22E3E6}"/>
              </a:ext>
            </a:extLst>
          </p:cNvPr>
          <p:cNvSpPr txBox="1"/>
          <p:nvPr/>
        </p:nvSpPr>
        <p:spPr>
          <a:xfrm>
            <a:off x="18113824" y="13086969"/>
            <a:ext cx="4309192" cy="13851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(2, 28, 28)</a:t>
            </a:r>
          </a:p>
          <a:p>
            <a:pPr algn="ctr" defTabSz="1523985" fontAlgn="base">
              <a:lnSpc>
                <a:spcPct val="90000"/>
              </a:lnSpc>
              <a:spcBef>
                <a:spcPct val="0"/>
              </a:spcBef>
              <a:spcAft>
                <a:spcPct val="0"/>
              </a:spcAft>
              <a:defRPr/>
            </a:pPr>
            <a:r>
              <a:rPr lang="en-US" sz="4667">
                <a:solidFill>
                  <a:srgbClr val="000000"/>
                </a:solidFill>
                <a:latin typeface="Trebuchet MS"/>
              </a:rPr>
              <a:t>Stacked Images</a:t>
            </a:r>
          </a:p>
        </p:txBody>
      </p:sp>
      <p:pic>
        <p:nvPicPr>
          <p:cNvPr id="3" name="Picture 2">
            <a:extLst>
              <a:ext uri="{FF2B5EF4-FFF2-40B4-BE49-F238E27FC236}">
                <a16:creationId xmlns:a16="http://schemas.microsoft.com/office/drawing/2014/main" id="{146080C8-9AC3-E72E-6D49-1E6C653315B4}"/>
              </a:ext>
            </a:extLst>
          </p:cNvPr>
          <p:cNvPicPr>
            <a:picLocks noChangeAspect="1"/>
          </p:cNvPicPr>
          <p:nvPr/>
        </p:nvPicPr>
        <p:blipFill>
          <a:blip r:embed="rId7"/>
          <a:stretch>
            <a:fillRect/>
          </a:stretch>
        </p:blipFill>
        <p:spPr>
          <a:xfrm>
            <a:off x="8249979" y="18639602"/>
            <a:ext cx="9365547" cy="1486866"/>
          </a:xfrm>
          <a:prstGeom prst="rect">
            <a:avLst/>
          </a:prstGeom>
        </p:spPr>
      </p:pic>
    </p:spTree>
    <p:extLst>
      <p:ext uri="{BB962C8B-B14F-4D97-AF65-F5344CB8AC3E}">
        <p14:creationId xmlns:p14="http://schemas.microsoft.com/office/powerpoint/2010/main" val="2832991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3705691857"/>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0774531"/>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13387865" y="5637098"/>
            <a:ext cx="9747250" cy="91440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2133712" y="5637098"/>
            <a:ext cx="9747250" cy="91440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24642022" y="5637098"/>
            <a:ext cx="9747250" cy="91440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13387872" y="2953185"/>
            <a:ext cx="9747250" cy="223385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2133715" y="2953185"/>
            <a:ext cx="974725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24642025" y="2953185"/>
            <a:ext cx="974725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321588673"/>
              </p:ext>
            </p:extLst>
          </p:nvPr>
        </p:nvGraphicFramePr>
        <p:xfrm>
          <a:off x="4194698"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2</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557835697"/>
              </p:ext>
            </p:extLst>
          </p:nvPr>
        </p:nvGraphicFramePr>
        <p:xfrm>
          <a:off x="15475362"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663357700"/>
              </p:ext>
            </p:extLst>
          </p:nvPr>
        </p:nvGraphicFramePr>
        <p:xfrm>
          <a:off x="26756035"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4698703" y="6547502"/>
            <a:ext cx="5151787"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1305160" y="6547502"/>
            <a:ext cx="4053280" cy="1969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8641502"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12584299"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16527095"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21194327" y="6547502"/>
            <a:ext cx="3702913" cy="196977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29328684" y="6337388"/>
            <a:ext cx="3198873" cy="19697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25645255" y="6547502"/>
            <a:ext cx="2686650" cy="196977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p>
        </p:txBody>
      </p:sp>
      <p:sp>
        <p:nvSpPr>
          <p:cNvPr id="22" name="Rectangle 21">
            <a:extLst>
              <a:ext uri="{FF2B5EF4-FFF2-40B4-BE49-F238E27FC236}">
                <a16:creationId xmlns:a16="http://schemas.microsoft.com/office/drawing/2014/main" id="{DCD2E43C-FB14-49F7-8204-127133345892}"/>
              </a:ext>
            </a:extLst>
          </p:cNvPr>
          <p:cNvSpPr/>
          <p:nvPr/>
        </p:nvSpPr>
        <p:spPr>
          <a:xfrm>
            <a:off x="11388968" y="10243945"/>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6289712" y="10243945"/>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16473955" y="10287002"/>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4316689" y="7322273"/>
            <a:ext cx="197302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8259485" y="7532385"/>
            <a:ext cx="197302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12202277" y="7532383"/>
            <a:ext cx="19730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16145073" y="7532383"/>
            <a:ext cx="19730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20087872" y="7255259"/>
            <a:ext cx="1973030"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24030672" y="7338009"/>
            <a:ext cx="197302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27973465" y="7380199"/>
            <a:ext cx="197304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5303198" y="11924808"/>
            <a:ext cx="15051457" cy="7789437"/>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235" y="5019985"/>
            <a:ext cx="15737617" cy="11865663"/>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1661160" y="5019985"/>
            <a:ext cx="15737613" cy="11865663"/>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9EDB5-0236-0DFB-F4ED-DF929C7B748E}"/>
              </a:ext>
            </a:extLst>
          </p:cNvPr>
          <p:cNvSpPr>
            <a:spLocks noGrp="1"/>
          </p:cNvSpPr>
          <p:nvPr>
            <p:ph type="body" sz="quarter" idx="13"/>
          </p:nvPr>
        </p:nvSpPr>
        <p:spPr/>
        <p:txBody>
          <a:bodyPr/>
          <a:lstStyle/>
          <a:p>
            <a:r>
              <a:rPr lang="en-GB"/>
              <a:t>Other Layers in the Model</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1075132612"/>
              </p:ext>
            </p:extLst>
          </p:nvPr>
        </p:nvGraphicFramePr>
        <p:xfrm>
          <a:off x="3614840" y="5633129"/>
          <a:ext cx="15554228" cy="9687360"/>
        </p:xfrm>
        <a:graphic>
          <a:graphicData uri="http://schemas.openxmlformats.org/drawingml/2006/table">
            <a:tbl>
              <a:tblPr firstRow="1" bandRow="1">
                <a:effectLst/>
                <a:tableStyleId>{5C22544A-7EE6-4342-B048-85BDC9FD1C3A}</a:tableStyleId>
              </a:tblPr>
              <a:tblGrid>
                <a:gridCol w="3888557">
                  <a:extLst>
                    <a:ext uri="{9D8B030D-6E8A-4147-A177-3AD203B41FA5}">
                      <a16:colId xmlns:a16="http://schemas.microsoft.com/office/drawing/2014/main" val="1625517103"/>
                    </a:ext>
                  </a:extLst>
                </a:gridCol>
                <a:gridCol w="3888557">
                  <a:extLst>
                    <a:ext uri="{9D8B030D-6E8A-4147-A177-3AD203B41FA5}">
                      <a16:colId xmlns:a16="http://schemas.microsoft.com/office/drawing/2014/main" val="3794457829"/>
                    </a:ext>
                  </a:extLst>
                </a:gridCol>
                <a:gridCol w="3888557">
                  <a:extLst>
                    <a:ext uri="{9D8B030D-6E8A-4147-A177-3AD203B41FA5}">
                      <a16:colId xmlns:a16="http://schemas.microsoft.com/office/drawing/2014/main" val="2021949069"/>
                    </a:ext>
                  </a:extLst>
                </a:gridCol>
                <a:gridCol w="3888557">
                  <a:extLst>
                    <a:ext uri="{9D8B030D-6E8A-4147-A177-3AD203B41FA5}">
                      <a16:colId xmlns:a16="http://schemas.microsoft.com/office/drawing/2014/main" val="2945638961"/>
                    </a:ext>
                  </a:extLst>
                </a:gridCol>
              </a:tblGrid>
              <a:tr h="2421840">
                <a:tc>
                  <a:txBody>
                    <a:bodyPr/>
                    <a:lstStyle/>
                    <a:p>
                      <a:pPr algn="ctr"/>
                      <a:r>
                        <a:rPr lang="en-US" sz="6700" b="0">
                          <a:solidFill>
                            <a:schemeClr val="bg1"/>
                          </a:solidFill>
                        </a:rPr>
                        <a:t>110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256</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a:solidFill>
                            <a:schemeClr val="bg1"/>
                          </a:solidFill>
                        </a:rPr>
                        <a:t>153</a:t>
                      </a:r>
                    </a:p>
                  </a:txBody>
                  <a:tcPr marL="304800" marR="304800" marT="152400" marB="152400" anchor="ctr">
                    <a:lnL w="76200" cap="flat" cmpd="sng" algn="ctr">
                      <a:solidFill>
                        <a:schemeClr val="tx2"/>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a:solidFill>
                            <a:schemeClr val="bg1"/>
                          </a:solidFill>
                        </a:rPr>
                        <a:t>67</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098838"/>
                  </a:ext>
                </a:extLst>
              </a:tr>
              <a:tr h="2421840">
                <a:tc>
                  <a:txBody>
                    <a:bodyPr/>
                    <a:lstStyle/>
                    <a:p>
                      <a:pPr algn="ctr"/>
                      <a:r>
                        <a:rPr lang="en-US" sz="6700" b="0">
                          <a:solidFill>
                            <a:schemeClr val="bg1"/>
                          </a:solidFill>
                        </a:rPr>
                        <a:t>12</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89</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88</a:t>
                      </a:r>
                    </a:p>
                  </a:txBody>
                  <a:tcPr marL="304800" marR="304800" marT="152400" marB="152400" anchor="ctr">
                    <a:lnL w="76200" cap="flat" cmpd="sng" algn="ctr">
                      <a:solidFill>
                        <a:schemeClr val="tx2"/>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43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651798"/>
                  </a:ext>
                </a:extLst>
              </a:tr>
              <a:tr h="2421840">
                <a:tc>
                  <a:txBody>
                    <a:bodyPr/>
                    <a:lstStyle/>
                    <a:p>
                      <a:pPr algn="ctr"/>
                      <a:r>
                        <a:rPr lang="en-US" sz="6700" b="0">
                          <a:solidFill>
                            <a:schemeClr val="bg1"/>
                          </a:solidFill>
                        </a:rPr>
                        <a:t>10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15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50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55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32051019"/>
                  </a:ext>
                </a:extLst>
              </a:tr>
              <a:tr h="2421840">
                <a:tc>
                  <a:txBody>
                    <a:bodyPr/>
                    <a:lstStyle/>
                    <a:p>
                      <a:pPr algn="ctr"/>
                      <a:r>
                        <a:rPr lang="en-US" sz="6700" b="0">
                          <a:solidFill>
                            <a:schemeClr val="bg1"/>
                          </a:solidFill>
                        </a:rPr>
                        <a:t>23</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a:solidFill>
                            <a:schemeClr val="bg1"/>
                          </a:solidFill>
                        </a:rPr>
                        <a:t>9</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49</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a:solidFill>
                            <a:schemeClr val="bg1"/>
                          </a:solidFill>
                        </a:rPr>
                        <a:t>23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2500016760"/>
              </p:ext>
            </p:extLst>
          </p:nvPr>
        </p:nvGraphicFramePr>
        <p:xfrm>
          <a:off x="24673274" y="8054969"/>
          <a:ext cx="7777114" cy="4843680"/>
        </p:xfrm>
        <a:graphic>
          <a:graphicData uri="http://schemas.openxmlformats.org/drawingml/2006/table">
            <a:tbl>
              <a:tblPr firstRow="1" bandRow="1">
                <a:effectLst/>
                <a:tableStyleId>{5C22544A-7EE6-4342-B048-85BDC9FD1C3A}</a:tableStyleId>
              </a:tblPr>
              <a:tblGrid>
                <a:gridCol w="3888557">
                  <a:extLst>
                    <a:ext uri="{9D8B030D-6E8A-4147-A177-3AD203B41FA5}">
                      <a16:colId xmlns:a16="http://schemas.microsoft.com/office/drawing/2014/main" val="1625517103"/>
                    </a:ext>
                  </a:extLst>
                </a:gridCol>
                <a:gridCol w="3888557">
                  <a:extLst>
                    <a:ext uri="{9D8B030D-6E8A-4147-A177-3AD203B41FA5}">
                      <a16:colId xmlns:a16="http://schemas.microsoft.com/office/drawing/2014/main" val="2945638961"/>
                    </a:ext>
                  </a:extLst>
                </a:gridCol>
              </a:tblGrid>
              <a:tr h="2421840">
                <a:tc>
                  <a:txBody>
                    <a:bodyPr/>
                    <a:lstStyle/>
                    <a:p>
                      <a:pPr algn="ctr"/>
                      <a:r>
                        <a:rPr lang="en-US" sz="6700" b="0">
                          <a:solidFill>
                            <a:schemeClr val="bg1"/>
                          </a:solidFill>
                        </a:rPr>
                        <a:t>256</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a:solidFill>
                            <a:schemeClr val="bg1"/>
                          </a:solidFill>
                        </a:rPr>
                        <a:t>153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03098838"/>
                  </a:ext>
                </a:extLst>
              </a:tr>
              <a:tr h="2421840">
                <a:tc>
                  <a:txBody>
                    <a:bodyPr/>
                    <a:lstStyle/>
                    <a:p>
                      <a:pPr algn="ctr"/>
                      <a:r>
                        <a:rPr lang="en-US" sz="6700" b="0">
                          <a:solidFill>
                            <a:schemeClr val="bg1"/>
                          </a:solidFill>
                        </a:rPr>
                        <a:t>23</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a:solidFill>
                            <a:schemeClr val="bg1"/>
                          </a:solidFill>
                        </a:rPr>
                        <a:t>55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20363132" y="8794423"/>
            <a:ext cx="3173690" cy="2985153"/>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5622400" y="1217467"/>
              <a:ext cx="1200" cy="1200"/>
            </p14:xfrm>
          </p:contentPart>
        </mc:Choice>
        <mc:Fallback>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5652400" y="1187467"/>
                <a:ext cx="60000" cy="60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4053525" y="5756669"/>
            <a:ext cx="5893263" cy="1008204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2" name="Google Shape;219;p33">
            <a:extLst>
              <a:ext uri="{FF2B5EF4-FFF2-40B4-BE49-F238E27FC236}">
                <a16:creationId xmlns:a16="http://schemas.microsoft.com/office/drawing/2014/main" id="{7BA9CAE9-1084-4538-B755-2CF4623AF383}"/>
              </a:ext>
            </a:extLst>
          </p:cNvPr>
          <p:cNvSpPr/>
          <p:nvPr/>
        </p:nvSpPr>
        <p:spPr>
          <a:xfrm rot="5400000">
            <a:off x="20034848" y="576033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7686272" y="576033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5337702" y="576033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0034848" y="985218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7686275" y="987347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5337702" y="987347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5337702" y="1455625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939427" y="11051970"/>
            <a:ext cx="4697147" cy="35006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939427" y="11073260"/>
            <a:ext cx="2348573"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939427" y="11073260"/>
            <a:ext cx="0"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939427" y="6960120"/>
            <a:ext cx="4697147" cy="28884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939427" y="6960120"/>
            <a:ext cx="2348573"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939427" y="6960120"/>
            <a:ext cx="0"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0636570" y="6960119"/>
            <a:ext cx="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18288002" y="6960118"/>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939427" y="6960118"/>
            <a:ext cx="4697147"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18287995" y="6960119"/>
            <a:ext cx="2348577"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18287995" y="6960118"/>
            <a:ext cx="3"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939425" y="6960118"/>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7686275" y="1452693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0034848" y="14638928"/>
            <a:ext cx="1203450" cy="1196117"/>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939427" y="11073260"/>
            <a:ext cx="2348573"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18288000" y="11073260"/>
            <a:ext cx="0"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18288002" y="11051970"/>
            <a:ext cx="2348570" cy="34713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18288002" y="11073260"/>
            <a:ext cx="2348570"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939427" y="11073260"/>
            <a:ext cx="4697147"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0636570" y="11051970"/>
            <a:ext cx="0" cy="35832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Google Shape;219;p33">
            <a:extLst>
              <a:ext uri="{FF2B5EF4-FFF2-40B4-BE49-F238E27FC236}">
                <a16:creationId xmlns:a16="http://schemas.microsoft.com/office/drawing/2014/main" id="{527E623F-9A0E-4893-B6F1-9171C0C47034}"/>
              </a:ext>
            </a:extLst>
          </p:cNvPr>
          <p:cNvSpPr/>
          <p:nvPr/>
        </p:nvSpPr>
        <p:spPr>
          <a:xfrm rot="5400000">
            <a:off x="31316608" y="576522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28968035" y="576522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26619462" y="576522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31316608" y="985707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28968035" y="9878362"/>
            <a:ext cx="1203450" cy="1196117"/>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26619462" y="987836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26619462" y="1456114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27221187" y="11056857"/>
            <a:ext cx="4697147" cy="35006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27221187" y="11078147"/>
            <a:ext cx="2348573"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27221187" y="11078147"/>
            <a:ext cx="0"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27221187" y="6965007"/>
            <a:ext cx="4697147" cy="28884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27221187" y="6965007"/>
            <a:ext cx="2348573"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27221187" y="6965007"/>
            <a:ext cx="0"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31918330" y="6965005"/>
            <a:ext cx="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9569762" y="6965005"/>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27221187" y="6965005"/>
            <a:ext cx="4697147"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9569762" y="6965005"/>
            <a:ext cx="234857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9569760" y="6965005"/>
            <a:ext cx="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27221187" y="6965005"/>
            <a:ext cx="2348573"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28968035" y="1453182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31316608" y="1464381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27221187" y="11078147"/>
            <a:ext cx="2348573"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9569760" y="11078147"/>
            <a:ext cx="0"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9569762" y="11056857"/>
            <a:ext cx="2348570" cy="34713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9569762" y="11078147"/>
            <a:ext cx="2348570"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27221187" y="11078147"/>
            <a:ext cx="4697147"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31918330" y="11056857"/>
            <a:ext cx="0" cy="35832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12111BB-84DA-454E-A7FA-8AFDE0828382}"/>
              </a:ext>
            </a:extLst>
          </p:cNvPr>
          <p:cNvSpPr/>
          <p:nvPr/>
        </p:nvSpPr>
        <p:spPr>
          <a:xfrm>
            <a:off x="465158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0</a:t>
            </a:r>
          </a:p>
        </p:txBody>
      </p:sp>
      <p:sp>
        <p:nvSpPr>
          <p:cNvPr id="210" name="Rectangle 209">
            <a:extLst>
              <a:ext uri="{FF2B5EF4-FFF2-40B4-BE49-F238E27FC236}">
                <a16:creationId xmlns:a16="http://schemas.microsoft.com/office/drawing/2014/main" id="{78F90C15-0A41-49B2-AF55-8947EC1D7262}"/>
              </a:ext>
            </a:extLst>
          </p:cNvPr>
          <p:cNvSpPr/>
          <p:nvPr/>
        </p:nvSpPr>
        <p:spPr>
          <a:xfrm>
            <a:off x="1608130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.2</a:t>
            </a:r>
          </a:p>
        </p:txBody>
      </p:sp>
      <p:sp>
        <p:nvSpPr>
          <p:cNvPr id="212" name="Rectangle 211">
            <a:extLst>
              <a:ext uri="{FF2B5EF4-FFF2-40B4-BE49-F238E27FC236}">
                <a16:creationId xmlns:a16="http://schemas.microsoft.com/office/drawing/2014/main" id="{4BF429C7-E558-4B77-8EF9-0C9B983B090C}"/>
              </a:ext>
            </a:extLst>
          </p:cNvPr>
          <p:cNvSpPr/>
          <p:nvPr/>
        </p:nvSpPr>
        <p:spPr>
          <a:xfrm>
            <a:off x="2722118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3" name="Group 2">
            <a:extLst>
              <a:ext uri="{FF2B5EF4-FFF2-40B4-BE49-F238E27FC236}">
                <a16:creationId xmlns:a16="http://schemas.microsoft.com/office/drawing/2014/main" id="{084C550B-A19E-1FDD-C287-CCA2FCD8F0B4}"/>
              </a:ext>
            </a:extLst>
          </p:cNvPr>
          <p:cNvGrpSpPr/>
          <p:nvPr/>
        </p:nvGrpSpPr>
        <p:grpSpPr>
          <a:xfrm>
            <a:off x="2890886" y="5099710"/>
            <a:ext cx="30794227" cy="10374580"/>
            <a:chOff x="1055802" y="1593130"/>
            <a:chExt cx="9238268" cy="3761295"/>
          </a:xfrm>
        </p:grpSpPr>
        <p:sp>
          <p:nvSpPr>
            <p:cNvPr id="4" name="Rectangle 3">
              <a:extLst>
                <a:ext uri="{FF2B5EF4-FFF2-40B4-BE49-F238E27FC236}">
                  <a16:creationId xmlns:a16="http://schemas.microsoft.com/office/drawing/2014/main" id="{C8BFE474-E961-AAC7-C0EF-B8CDEBDC82AF}"/>
                </a:ext>
              </a:extLst>
            </p:cNvPr>
            <p:cNvSpPr/>
            <p:nvPr/>
          </p:nvSpPr>
          <p:spPr>
            <a:xfrm>
              <a:off x="1055802" y="1593130"/>
              <a:ext cx="9238268" cy="3761295"/>
            </a:xfrm>
            <a:prstGeom prst="rect">
              <a:avLst/>
            </a:prstGeom>
            <a:solidFill>
              <a:schemeClr val="tx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6000"/>
            </a:p>
          </p:txBody>
        </p:sp>
        <p:sp>
          <p:nvSpPr>
            <p:cNvPr id="5" name="Rectangle 4">
              <a:extLst>
                <a:ext uri="{FF2B5EF4-FFF2-40B4-BE49-F238E27FC236}">
                  <a16:creationId xmlns:a16="http://schemas.microsoft.com/office/drawing/2014/main" id="{AAB56828-0FD7-E23D-AAB9-552A377C9C00}"/>
                </a:ext>
              </a:extLst>
            </p:cNvPr>
            <p:cNvSpPr/>
            <p:nvPr/>
          </p:nvSpPr>
          <p:spPr>
            <a:xfrm rot="16200000">
              <a:off x="1207670" y="3145086"/>
              <a:ext cx="2528873"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6" name="Rectangle 5">
              <a:extLst>
                <a:ext uri="{FF2B5EF4-FFF2-40B4-BE49-F238E27FC236}">
                  <a16:creationId xmlns:a16="http://schemas.microsoft.com/office/drawing/2014/main" id="{46C714E2-C425-584B-07AC-AE758E07EF5A}"/>
                </a:ext>
              </a:extLst>
            </p:cNvPr>
            <p:cNvSpPr/>
            <p:nvPr/>
          </p:nvSpPr>
          <p:spPr>
            <a:xfrm rot="16200000">
              <a:off x="683448" y="3145086"/>
              <a:ext cx="1989647" cy="590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solidFill>
                    <a:schemeClr val="tx1"/>
                  </a:solidFill>
                </a:rPr>
                <a:t>Input</a:t>
              </a:r>
            </a:p>
          </p:txBody>
        </p:sp>
        <p:sp>
          <p:nvSpPr>
            <p:cNvPr id="11" name="Rectangle 10">
              <a:extLst>
                <a:ext uri="{FF2B5EF4-FFF2-40B4-BE49-F238E27FC236}">
                  <a16:creationId xmlns:a16="http://schemas.microsoft.com/office/drawing/2014/main" id="{04E0917D-2C62-6344-356B-0F8EC0FE820A}"/>
                </a:ext>
              </a:extLst>
            </p:cNvPr>
            <p:cNvSpPr/>
            <p:nvPr/>
          </p:nvSpPr>
          <p:spPr>
            <a:xfrm rot="16200000">
              <a:off x="2795341"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5" name="Rectangle 14">
              <a:extLst>
                <a:ext uri="{FF2B5EF4-FFF2-40B4-BE49-F238E27FC236}">
                  <a16:creationId xmlns:a16="http://schemas.microsoft.com/office/drawing/2014/main" id="{4A26C248-958B-5AC5-2184-9D56BA290F48}"/>
                </a:ext>
              </a:extLst>
            </p:cNvPr>
            <p:cNvSpPr/>
            <p:nvPr/>
          </p:nvSpPr>
          <p:spPr>
            <a:xfrm rot="16200000">
              <a:off x="5176846"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6" name="Rectangle 15">
              <a:extLst>
                <a:ext uri="{FF2B5EF4-FFF2-40B4-BE49-F238E27FC236}">
                  <a16:creationId xmlns:a16="http://schemas.microsoft.com/office/drawing/2014/main" id="{B7BC510F-1E7D-8EF3-18DE-4810C2CDEB5B}"/>
                </a:ext>
              </a:extLst>
            </p:cNvPr>
            <p:cNvSpPr/>
            <p:nvPr/>
          </p:nvSpPr>
          <p:spPr>
            <a:xfrm rot="16200000">
              <a:off x="7120122" y="3145086"/>
              <a:ext cx="1817660"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p>
          </p:txBody>
        </p:sp>
        <p:sp>
          <p:nvSpPr>
            <p:cNvPr id="17" name="Rectangle 16">
              <a:extLst>
                <a:ext uri="{FF2B5EF4-FFF2-40B4-BE49-F238E27FC236}">
                  <a16:creationId xmlns:a16="http://schemas.microsoft.com/office/drawing/2014/main" id="{E516FE56-2DF5-ACF6-2CA8-B66318BED228}"/>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solidFill>
                    <a:schemeClr val="tx1"/>
                  </a:solidFill>
                </a:rPr>
                <a:t>Output</a:t>
              </a:r>
            </a:p>
          </p:txBody>
        </p:sp>
        <p:sp>
          <p:nvSpPr>
            <p:cNvPr id="18" name="Rectangle 17">
              <a:extLst>
                <a:ext uri="{FF2B5EF4-FFF2-40B4-BE49-F238E27FC236}">
                  <a16:creationId xmlns:a16="http://schemas.microsoft.com/office/drawing/2014/main" id="{62D46037-BB82-44A9-9333-F4BB6B5E8BC3}"/>
                </a:ext>
              </a:extLst>
            </p:cNvPr>
            <p:cNvSpPr/>
            <p:nvPr/>
          </p:nvSpPr>
          <p:spPr>
            <a:xfrm rot="16200000">
              <a:off x="8163385" y="3145086"/>
              <a:ext cx="1318804"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p>
          </p:txBody>
        </p:sp>
        <p:sp>
          <p:nvSpPr>
            <p:cNvPr id="19" name="Rectangle 18">
              <a:extLst>
                <a:ext uri="{FF2B5EF4-FFF2-40B4-BE49-F238E27FC236}">
                  <a16:creationId xmlns:a16="http://schemas.microsoft.com/office/drawing/2014/main" id="{CC9F37BE-C7EF-1E34-821D-71A5DC24A383}"/>
                </a:ext>
              </a:extLst>
            </p:cNvPr>
            <p:cNvSpPr/>
            <p:nvPr/>
          </p:nvSpPr>
          <p:spPr>
            <a:xfrm rot="16200000">
              <a:off x="2001506"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0" name="Rectangle 19">
              <a:extLst>
                <a:ext uri="{FF2B5EF4-FFF2-40B4-BE49-F238E27FC236}">
                  <a16:creationId xmlns:a16="http://schemas.microsoft.com/office/drawing/2014/main" id="{9B403D82-FCEF-4E29-9986-F8A992891AAD}"/>
                </a:ext>
              </a:extLst>
            </p:cNvPr>
            <p:cNvSpPr/>
            <p:nvPr/>
          </p:nvSpPr>
          <p:spPr>
            <a:xfrm rot="16200000">
              <a:off x="3589176" y="3145086"/>
              <a:ext cx="2528871" cy="590931"/>
            </a:xfrm>
            <a:prstGeom prst="rect">
              <a:avLst/>
            </a:prstGeom>
            <a:solidFill>
              <a:schemeClr val="accent4">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Dropout</a:t>
              </a:r>
            </a:p>
          </p:txBody>
        </p:sp>
        <p:sp>
          <p:nvSpPr>
            <p:cNvPr id="21" name="Rectangle 20">
              <a:extLst>
                <a:ext uri="{FF2B5EF4-FFF2-40B4-BE49-F238E27FC236}">
                  <a16:creationId xmlns:a16="http://schemas.microsoft.com/office/drawing/2014/main" id="{6D11EA81-43B1-BF6B-6A41-B40BAED93B7B}"/>
                </a:ext>
              </a:extLst>
            </p:cNvPr>
            <p:cNvSpPr/>
            <p:nvPr/>
          </p:nvSpPr>
          <p:spPr>
            <a:xfrm rot="16200000">
              <a:off x="438301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2" name="Rectangle 21">
              <a:extLst>
                <a:ext uri="{FF2B5EF4-FFF2-40B4-BE49-F238E27FC236}">
                  <a16:creationId xmlns:a16="http://schemas.microsoft.com/office/drawing/2014/main" id="{9F5FF57A-0D25-B4A7-8092-8BEB3C3EFD9E}"/>
                </a:ext>
              </a:extLst>
            </p:cNvPr>
            <p:cNvSpPr/>
            <p:nvPr/>
          </p:nvSpPr>
          <p:spPr>
            <a:xfrm rot="16200000">
              <a:off x="597068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cxnSp>
          <p:nvCxnSpPr>
            <p:cNvPr id="24" name="Straight Arrow Connector 23">
              <a:extLst>
                <a:ext uri="{FF2B5EF4-FFF2-40B4-BE49-F238E27FC236}">
                  <a16:creationId xmlns:a16="http://schemas.microsoft.com/office/drawing/2014/main" id="{22520FC3-C2EA-BF38-2097-A59FBAD9AEB8}"/>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EAA4BCF-4A03-2E8F-6356-2AC8351993B6}"/>
                </a:ext>
              </a:extLst>
            </p:cNvPr>
            <p:cNvCxnSpPr>
              <a:cxnSpLocks/>
              <a:stCxn id="5" idx="2"/>
              <a:endCxn id="19"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0A8CCB9-050C-68AD-59D9-0E745344A6BD}"/>
                </a:ext>
              </a:extLst>
            </p:cNvPr>
            <p:cNvCxnSpPr>
              <a:cxnSpLocks/>
              <a:stCxn id="19" idx="2"/>
              <a:endCxn id="11"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D91096-ED3F-7FEF-D491-5310767CF3EB}"/>
                </a:ext>
              </a:extLst>
            </p:cNvPr>
            <p:cNvCxnSpPr>
              <a:cxnSpLocks/>
              <a:stCxn id="11" idx="2"/>
              <a:endCxn id="20"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6F3B54-B2D9-1DEE-161C-B810253854F9}"/>
                </a:ext>
              </a:extLst>
            </p:cNvPr>
            <p:cNvCxnSpPr>
              <a:cxnSpLocks/>
              <a:stCxn id="20" idx="2"/>
              <a:endCxn id="21"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BDE0B7-986D-A487-614D-811DEB423BDF}"/>
                </a:ext>
              </a:extLst>
            </p:cNvPr>
            <p:cNvCxnSpPr>
              <a:cxnSpLocks/>
              <a:stCxn id="21" idx="2"/>
              <a:endCxn id="15"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B6FCE11-36F0-FA80-5394-9EEF7D28E247}"/>
                </a:ext>
              </a:extLst>
            </p:cNvPr>
            <p:cNvCxnSpPr>
              <a:cxnSpLocks/>
              <a:stCxn id="15" idx="2"/>
              <a:endCxn id="22"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B31D8C-834F-4509-4952-09525FF46985}"/>
                </a:ext>
              </a:extLst>
            </p:cNvPr>
            <p:cNvCxnSpPr>
              <a:cxnSpLocks/>
              <a:stCxn id="22" idx="2"/>
              <a:endCxn id="16"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4C0D7-6BBC-3DCB-60D2-EE06FB57882E}"/>
                </a:ext>
              </a:extLst>
            </p:cNvPr>
            <p:cNvCxnSpPr>
              <a:cxnSpLocks/>
              <a:stCxn id="16" idx="2"/>
              <a:endCxn id="18"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204F01-BCE9-A6B0-AD67-A667B58A0BEB}"/>
                </a:ext>
              </a:extLst>
            </p:cNvPr>
            <p:cNvCxnSpPr>
              <a:cxnSpLocks/>
              <a:stCxn id="18" idx="2"/>
              <a:endCxn id="17"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C05BB-D55F-BECF-4F20-CF575FB35839}"/>
              </a:ext>
            </a:extLst>
          </p:cNvPr>
          <p:cNvSpPr>
            <a:spLocks noGrp="1"/>
          </p:cNvSpPr>
          <p:nvPr>
            <p:ph type="body" sz="quarter" idx="13"/>
          </p:nvPr>
        </p:nvSpPr>
        <p:spPr/>
        <p:txBody>
          <a:bodyPr/>
          <a:lstStyle/>
          <a:p>
            <a:r>
              <a:rPr lang="en-GB"/>
              <a:t>Let’s go!</a:t>
            </a:r>
            <a:endParaRPr lang="en-US"/>
          </a:p>
        </p:txBody>
      </p:sp>
    </p:spTree>
    <p:extLst>
      <p:ext uri="{BB962C8B-B14F-4D97-AF65-F5344CB8AC3E}">
        <p14:creationId xmlns:p14="http://schemas.microsoft.com/office/powerpoint/2010/main" val="6260732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4294967295"/>
            <p:extLst>
              <p:ext uri="{D42A27DB-BD31-4B8C-83A1-F6EECF244321}">
                <p14:modId xmlns:p14="http://schemas.microsoft.com/office/powerpoint/2010/main" val="279307185"/>
              </p:ext>
            </p:extLst>
          </p:nvPr>
        </p:nvGraphicFramePr>
        <p:xfrm>
          <a:off x="1706562" y="4088606"/>
          <a:ext cx="33162875" cy="12396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6229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F44C3C-B6A2-3C90-092C-8BB87D9235E2}"/>
              </a:ext>
            </a:extLst>
          </p:cNvPr>
          <p:cNvSpPr>
            <a:spLocks noGrp="1"/>
          </p:cNvSpPr>
          <p:nvPr>
            <p:ph type="body" sz="quarter" idx="13"/>
          </p:nvPr>
        </p:nvSpPr>
        <p:spPr/>
        <p:txBody>
          <a:bodyPr/>
          <a:lstStyle/>
          <a:p>
            <a:r>
              <a:rPr lang="en-US"/>
              <a:t>Kernels and Convolution</a:t>
            </a:r>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sp>
        <p:nvSpPr>
          <p:cNvPr id="6" name="Rectangle 5">
            <a:extLst>
              <a:ext uri="{FF2B5EF4-FFF2-40B4-BE49-F238E27FC236}">
                <a16:creationId xmlns:a16="http://schemas.microsoft.com/office/drawing/2014/main" id="{867C6098-1F31-648D-375B-E4E703F0586B}"/>
              </a:ext>
            </a:extLst>
          </p:cNvPr>
          <p:cNvSpPr/>
          <p:nvPr/>
        </p:nvSpPr>
        <p:spPr>
          <a:xfrm>
            <a:off x="23081140" y="1197392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Darken</a:t>
            </a:r>
          </a:p>
          <a:p>
            <a:pPr algn="ctr"/>
            <a:endParaRPr lang="en-US" sz="6667" b="1">
              <a:solidFill>
                <a:schemeClr val="tx1"/>
              </a:solidFill>
            </a:endParaRPr>
          </a:p>
        </p:txBody>
      </p:sp>
      <p:sp>
        <p:nvSpPr>
          <p:cNvPr id="9" name="Rectangle 8">
            <a:extLst>
              <a:ext uri="{FF2B5EF4-FFF2-40B4-BE49-F238E27FC236}">
                <a16:creationId xmlns:a16="http://schemas.microsoft.com/office/drawing/2014/main" id="{FA710E36-E636-9BA6-5C1A-786CE2509F39}"/>
              </a:ext>
            </a:extLst>
          </p:cNvPr>
          <p:cNvSpPr/>
          <p:nvPr/>
        </p:nvSpPr>
        <p:spPr>
          <a:xfrm>
            <a:off x="2308114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Sharpen</a:t>
            </a:r>
          </a:p>
          <a:p>
            <a:pPr algn="ctr"/>
            <a:endParaRPr lang="en-US" sz="6667" b="1">
              <a:solidFill>
                <a:schemeClr val="tx1"/>
              </a:solidFill>
            </a:endParaRPr>
          </a:p>
        </p:txBody>
      </p:sp>
      <p:sp>
        <p:nvSpPr>
          <p:cNvPr id="11" name="Rectangle 10">
            <a:extLst>
              <a:ext uri="{FF2B5EF4-FFF2-40B4-BE49-F238E27FC236}">
                <a16:creationId xmlns:a16="http://schemas.microsoft.com/office/drawing/2014/main" id="{35B3BF32-C2D6-A48D-1024-CB65897D377A}"/>
              </a:ext>
            </a:extLst>
          </p:cNvPr>
          <p:cNvSpPr/>
          <p:nvPr/>
        </p:nvSpPr>
        <p:spPr>
          <a:xfrm>
            <a:off x="10313910" y="11910418"/>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Brighten</a:t>
            </a:r>
          </a:p>
          <a:p>
            <a:pPr algn="ctr"/>
            <a:endParaRPr lang="en-US" sz="6667" b="1">
              <a:solidFill>
                <a:schemeClr val="tx1"/>
              </a:solidFill>
            </a:endParaRPr>
          </a:p>
        </p:txBody>
      </p:sp>
      <p:sp>
        <p:nvSpPr>
          <p:cNvPr id="12" name="Rectangle 11">
            <a:extLst>
              <a:ext uri="{FF2B5EF4-FFF2-40B4-BE49-F238E27FC236}">
                <a16:creationId xmlns:a16="http://schemas.microsoft.com/office/drawing/2014/main" id="{8FAF5FFF-AC1E-A45D-DC5C-E5EF21078023}"/>
              </a:ext>
            </a:extLst>
          </p:cNvPr>
          <p:cNvSpPr/>
          <p:nvPr/>
        </p:nvSpPr>
        <p:spPr>
          <a:xfrm>
            <a:off x="1034006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Blur</a:t>
            </a:r>
            <a:endParaRPr lang="en-US" sz="6667" b="1">
              <a:solidFill>
                <a:schemeClr val="tx1"/>
              </a:solidFill>
            </a:endParaRPr>
          </a:p>
          <a:p>
            <a:pPr algn="ctr"/>
            <a:endParaRPr lang="en-US" sz="6667" b="1">
              <a:solidFill>
                <a:schemeClr val="tx1"/>
              </a:solidFill>
            </a:endParaRPr>
          </a:p>
        </p:txBody>
      </p:sp>
      <p:sp>
        <p:nvSpPr>
          <p:cNvPr id="13" name="Rectangle 12">
            <a:extLst>
              <a:ext uri="{FF2B5EF4-FFF2-40B4-BE49-F238E27FC236}">
                <a16:creationId xmlns:a16="http://schemas.microsoft.com/office/drawing/2014/main" id="{72B61E42-23D4-DB6C-977D-0D411AAF7975}"/>
              </a:ext>
            </a:extLst>
          </p:cNvPr>
          <p:cNvSpPr/>
          <p:nvPr/>
        </p:nvSpPr>
        <p:spPr>
          <a:xfrm>
            <a:off x="1353869" y="12880284"/>
            <a:ext cx="8001003"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pic>
        <p:nvPicPr>
          <p:cNvPr id="14" name="Graphic 13" descr="Water">
            <a:extLst>
              <a:ext uri="{FF2B5EF4-FFF2-40B4-BE49-F238E27FC236}">
                <a16:creationId xmlns:a16="http://schemas.microsoft.com/office/drawing/2014/main" id="{8B7FEEE8-3E9F-06B7-CF21-3EC561D34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0060" y="4647601"/>
            <a:ext cx="3048000" cy="3048000"/>
          </a:xfrm>
          <a:prstGeom prst="rect">
            <a:avLst/>
          </a:prstGeom>
        </p:spPr>
      </p:pic>
      <p:sp>
        <p:nvSpPr>
          <p:cNvPr id="15" name="Isosceles Triangle 14">
            <a:extLst>
              <a:ext uri="{FF2B5EF4-FFF2-40B4-BE49-F238E27FC236}">
                <a16:creationId xmlns:a16="http://schemas.microsoft.com/office/drawing/2014/main" id="{F53239B3-19B3-F816-F62F-050A65673C3D}"/>
              </a:ext>
            </a:extLst>
          </p:cNvPr>
          <p:cNvSpPr/>
          <p:nvPr/>
        </p:nvSpPr>
        <p:spPr>
          <a:xfrm>
            <a:off x="23557390" y="5092100"/>
            <a:ext cx="2095500" cy="215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8" name="Picture 2">
            <a:extLst>
              <a:ext uri="{FF2B5EF4-FFF2-40B4-BE49-F238E27FC236}">
                <a16:creationId xmlns:a16="http://schemas.microsoft.com/office/drawing/2014/main" id="{6E384F32-48F0-1965-6048-BD531148E3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1366945" y="6227853"/>
            <a:ext cx="8014077" cy="601055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05B5675-EEDB-3155-F52E-8EB1984DC170}"/>
              </a:ext>
            </a:extLst>
          </p:cNvPr>
          <p:cNvPicPr>
            <a:picLocks noChangeAspect="1"/>
          </p:cNvPicPr>
          <p:nvPr/>
        </p:nvPicPr>
        <p:blipFill>
          <a:blip r:embed="rId6"/>
          <a:stretch>
            <a:fillRect/>
          </a:stretch>
        </p:blipFill>
        <p:spPr>
          <a:xfrm>
            <a:off x="1423410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B47377A0-B88F-AD8F-AEC1-B63D9E8344DF}"/>
              </a:ext>
            </a:extLst>
          </p:cNvPr>
          <p:cNvPicPr>
            <a:picLocks noChangeAspect="1"/>
          </p:cNvPicPr>
          <p:nvPr/>
        </p:nvPicPr>
        <p:blipFill>
          <a:blip r:embed="rId7"/>
          <a:stretch>
            <a:fillRect/>
          </a:stretch>
        </p:blipFill>
        <p:spPr>
          <a:xfrm>
            <a:off x="2697518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1" name="Graphic 20" descr="Dim (Medium Sun)">
            <a:extLst>
              <a:ext uri="{FF2B5EF4-FFF2-40B4-BE49-F238E27FC236}">
                <a16:creationId xmlns:a16="http://schemas.microsoft.com/office/drawing/2014/main" id="{8710C8AA-8324-9B72-9B7D-B57C1C6438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910" y="12238408"/>
            <a:ext cx="3048000" cy="3048000"/>
          </a:xfrm>
          <a:prstGeom prst="rect">
            <a:avLst/>
          </a:prstGeom>
        </p:spPr>
      </p:pic>
      <p:pic>
        <p:nvPicPr>
          <p:cNvPr id="22" name="Graphic 21" descr="Sunglasses">
            <a:extLst>
              <a:ext uri="{FF2B5EF4-FFF2-40B4-BE49-F238E27FC236}">
                <a16:creationId xmlns:a16="http://schemas.microsoft.com/office/drawing/2014/main" id="{FA67D743-B5A4-9087-7F04-DC33311FBF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81140" y="12238408"/>
            <a:ext cx="3048000" cy="3048000"/>
          </a:xfrm>
          <a:prstGeom prst="rect">
            <a:avLst/>
          </a:prstGeom>
        </p:spPr>
      </p:pic>
      <p:pic>
        <p:nvPicPr>
          <p:cNvPr id="24" name="Picture 23">
            <a:extLst>
              <a:ext uri="{FF2B5EF4-FFF2-40B4-BE49-F238E27FC236}">
                <a16:creationId xmlns:a16="http://schemas.microsoft.com/office/drawing/2014/main" id="{8B5A13C2-2CFC-9659-1365-E5B13EBA6F60}"/>
              </a:ext>
            </a:extLst>
          </p:cNvPr>
          <p:cNvPicPr>
            <a:picLocks noChangeAspect="1"/>
          </p:cNvPicPr>
          <p:nvPr/>
        </p:nvPicPr>
        <p:blipFill>
          <a:blip r:embed="rId12"/>
          <a:stretch>
            <a:fillRect/>
          </a:stretch>
        </p:blipFill>
        <p:spPr>
          <a:xfrm>
            <a:off x="2697518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9" name="Picture 28">
            <a:extLst>
              <a:ext uri="{FF2B5EF4-FFF2-40B4-BE49-F238E27FC236}">
                <a16:creationId xmlns:a16="http://schemas.microsoft.com/office/drawing/2014/main" id="{575040FB-27E5-148C-4DF7-BE44B637D2EB}"/>
              </a:ext>
            </a:extLst>
          </p:cNvPr>
          <p:cNvPicPr>
            <a:picLocks noChangeAspect="1"/>
          </p:cNvPicPr>
          <p:nvPr/>
        </p:nvPicPr>
        <p:blipFill>
          <a:blip r:embed="rId13"/>
          <a:stretch>
            <a:fillRect/>
          </a:stretch>
        </p:blipFill>
        <p:spPr>
          <a:xfrm>
            <a:off x="1423410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23081140" y="1197392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Darken</a:t>
            </a:r>
          </a:p>
          <a:p>
            <a:pPr algn="ctr"/>
            <a:endParaRPr lang="en-US" sz="6667"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2308114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Sharpen</a:t>
            </a:r>
          </a:p>
          <a:p>
            <a:pPr algn="ctr"/>
            <a:endParaRPr lang="en-US" sz="6667"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10313910" y="11910418"/>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Brighten</a:t>
            </a:r>
          </a:p>
          <a:p>
            <a:pPr algn="ctr"/>
            <a:endParaRPr lang="en-US" sz="6667"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1034006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Blur</a:t>
            </a:r>
            <a:endParaRPr lang="en-US" sz="6667" b="1">
              <a:solidFill>
                <a:schemeClr val="tx1"/>
              </a:solidFill>
            </a:endParaRPr>
          </a:p>
          <a:p>
            <a:pPr algn="ctr"/>
            <a:endParaRPr lang="en-US" sz="6667"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1353869" y="12880284"/>
            <a:ext cx="8001003"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0060" y="4647601"/>
            <a:ext cx="3048000" cy="30480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23557390" y="5092100"/>
            <a:ext cx="2095500" cy="215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1366945" y="6227853"/>
            <a:ext cx="8014077" cy="601055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1423410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2697518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910" y="12238408"/>
            <a:ext cx="3048000" cy="30480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81140" y="12238408"/>
            <a:ext cx="3048000" cy="30480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2697518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1423410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166713928"/>
              </p:ext>
            </p:extLst>
          </p:nvPr>
        </p:nvGraphicFramePr>
        <p:xfrm>
          <a:off x="14320952" y="1206879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2974735091"/>
              </p:ext>
            </p:extLst>
          </p:nvPr>
        </p:nvGraphicFramePr>
        <p:xfrm>
          <a:off x="27103328" y="1206879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53895614"/>
              </p:ext>
            </p:extLst>
          </p:nvPr>
        </p:nvGraphicFramePr>
        <p:xfrm>
          <a:off x="14322732" y="4510301"/>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3417978204"/>
              </p:ext>
            </p:extLst>
          </p:nvPr>
        </p:nvGraphicFramePr>
        <p:xfrm>
          <a:off x="27103328" y="4508374"/>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065742182"/>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871353857"/>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bg1"/>
                </a:solidFill>
              </a:rPr>
              <a:t>Blur Kernel</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478D823-1113-4FF6-BEAE-378E43C5B115}"/>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a:solidFill>
                    <a:schemeClr val="bg1"/>
                  </a:solidFill>
                </a:endParaRPr>
              </a:p>
            </p:txBody>
          </p:sp>
        </mc:Choice>
        <mc:Fallback>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3979301464"/>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a:solidFill>
                          <a:schemeClr val="bg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5" name="Table 12">
            <a:extLst>
              <a:ext uri="{FF2B5EF4-FFF2-40B4-BE49-F238E27FC236}">
                <a16:creationId xmlns:a16="http://schemas.microsoft.com/office/drawing/2014/main" id="{9C879AB7-7B10-AFCE-74B7-A08E297F2EDF}"/>
              </a:ext>
            </a:extLst>
          </p:cNvPr>
          <p:cNvGraphicFramePr>
            <a:graphicFrameLocks noGrp="1"/>
          </p:cNvGraphicFramePr>
          <p:nvPr>
            <p:extLst>
              <p:ext uri="{D42A27DB-BD31-4B8C-83A1-F6EECF244321}">
                <p14:modId xmlns:p14="http://schemas.microsoft.com/office/powerpoint/2010/main" val="901726534"/>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6" name="Table 5">
            <a:extLst>
              <a:ext uri="{FF2B5EF4-FFF2-40B4-BE49-F238E27FC236}">
                <a16:creationId xmlns:a16="http://schemas.microsoft.com/office/drawing/2014/main" id="{35E990EA-E045-8075-9DCC-2A2D710320FC}"/>
              </a:ext>
            </a:extLst>
          </p:cNvPr>
          <p:cNvGraphicFramePr>
            <a:graphicFrameLocks noGrp="1"/>
          </p:cNvGraphicFramePr>
          <p:nvPr>
            <p:extLst>
              <p:ext uri="{D42A27DB-BD31-4B8C-83A1-F6EECF244321}">
                <p14:modId xmlns:p14="http://schemas.microsoft.com/office/powerpoint/2010/main" val="3207146745"/>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7" name="Rectangle 6">
            <a:extLst>
              <a:ext uri="{FF2B5EF4-FFF2-40B4-BE49-F238E27FC236}">
                <a16:creationId xmlns:a16="http://schemas.microsoft.com/office/drawing/2014/main" id="{EE5930EE-3E84-6C58-2B5B-D150997842B7}"/>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8" name="Rectangle 7">
            <a:extLst>
              <a:ext uri="{FF2B5EF4-FFF2-40B4-BE49-F238E27FC236}">
                <a16:creationId xmlns:a16="http://schemas.microsoft.com/office/drawing/2014/main" id="{FF4028E1-9E9C-BA5B-0B6E-C36F9D1D7E37}"/>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bg1"/>
                </a:solidFill>
              </a:rPr>
              <a:t>Blur Kernel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46B917-C96F-178F-DD5B-F969B9BDDACB}"/>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a:solidFill>
                    <a:schemeClr val="bg1"/>
                  </a:solidFill>
                </a:endParaRPr>
              </a:p>
            </p:txBody>
          </p:sp>
        </mc:Choice>
        <mc:Fallback>
          <p:sp>
            <p:nvSpPr>
              <p:cNvPr id="9" name="TextBox 8">
                <a:extLst>
                  <a:ext uri="{FF2B5EF4-FFF2-40B4-BE49-F238E27FC236}">
                    <a16:creationId xmlns:a16="http://schemas.microsoft.com/office/drawing/2014/main" id="{D146B917-C96F-178F-DD5B-F969B9BDDACB}"/>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10" name="Table 12">
            <a:extLst>
              <a:ext uri="{FF2B5EF4-FFF2-40B4-BE49-F238E27FC236}">
                <a16:creationId xmlns:a16="http://schemas.microsoft.com/office/drawing/2014/main" id="{AFA29DC8-3E09-AF31-AF58-FD893F166CFD}"/>
              </a:ext>
            </a:extLst>
          </p:cNvPr>
          <p:cNvGraphicFramePr>
            <a:graphicFrameLocks noGrp="1"/>
          </p:cNvGraphicFramePr>
          <p:nvPr>
            <p:extLst>
              <p:ext uri="{D42A27DB-BD31-4B8C-83A1-F6EECF244321}">
                <p14:modId xmlns:p14="http://schemas.microsoft.com/office/powerpoint/2010/main" val="1767933514"/>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11" name="Rectangle 10">
            <a:extLst>
              <a:ext uri="{FF2B5EF4-FFF2-40B4-BE49-F238E27FC236}">
                <a16:creationId xmlns:a16="http://schemas.microsoft.com/office/drawing/2014/main" id="{BD54315B-AA6C-02FC-E714-73DFD8E86CC3}"/>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12">
            <a:extLst>
              <a:ext uri="{FF2B5EF4-FFF2-40B4-BE49-F238E27FC236}">
                <a16:creationId xmlns:a16="http://schemas.microsoft.com/office/drawing/2014/main" id="{42FFEA3A-9189-42B8-C345-0C3E8BEE790B}"/>
              </a:ext>
            </a:extLst>
          </p:cNvPr>
          <p:cNvGraphicFramePr>
            <a:graphicFrameLocks noGrp="1"/>
          </p:cNvGraphicFramePr>
          <p:nvPr>
            <p:extLst>
              <p:ext uri="{D42A27DB-BD31-4B8C-83A1-F6EECF244321}">
                <p14:modId xmlns:p14="http://schemas.microsoft.com/office/powerpoint/2010/main" val="2040847389"/>
              </p:ext>
            </p:extLst>
          </p:nvPr>
        </p:nvGraphicFramePr>
        <p:xfrm>
          <a:off x="11040812" y="9123318"/>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6" name="Table 35">
            <a:extLst>
              <a:ext uri="{FF2B5EF4-FFF2-40B4-BE49-F238E27FC236}">
                <a16:creationId xmlns:a16="http://schemas.microsoft.com/office/drawing/2014/main" id="{E92BB4D0-E30A-1F41-7184-D3414BDEF1CC}"/>
              </a:ext>
            </a:extLst>
          </p:cNvPr>
          <p:cNvGraphicFramePr>
            <a:graphicFrameLocks noGrp="1"/>
          </p:cNvGraphicFramePr>
          <p:nvPr>
            <p:extLst>
              <p:ext uri="{D42A27DB-BD31-4B8C-83A1-F6EECF244321}">
                <p14:modId xmlns:p14="http://schemas.microsoft.com/office/powerpoint/2010/main" val="2911386502"/>
              </p:ext>
            </p:extLst>
          </p:nvPr>
        </p:nvGraphicFramePr>
        <p:xfrm>
          <a:off x="3087623" y="12045955"/>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37" name="Rectangle 36">
            <a:extLst>
              <a:ext uri="{FF2B5EF4-FFF2-40B4-BE49-F238E27FC236}">
                <a16:creationId xmlns:a16="http://schemas.microsoft.com/office/drawing/2014/main" id="{DC31A180-BD45-7508-4239-1AC7747B265B}"/>
              </a:ext>
            </a:extLst>
          </p:cNvPr>
          <p:cNvSpPr/>
          <p:nvPr/>
        </p:nvSpPr>
        <p:spPr>
          <a:xfrm>
            <a:off x="11040812" y="5414338"/>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38" name="Rectangle 37">
            <a:extLst>
              <a:ext uri="{FF2B5EF4-FFF2-40B4-BE49-F238E27FC236}">
                <a16:creationId xmlns:a16="http://schemas.microsoft.com/office/drawing/2014/main" id="{B239921E-E43C-7D30-D8A3-38DFDA24CF6D}"/>
              </a:ext>
            </a:extLst>
          </p:cNvPr>
          <p:cNvSpPr/>
          <p:nvPr/>
        </p:nvSpPr>
        <p:spPr>
          <a:xfrm>
            <a:off x="3087623" y="5414338"/>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bg1"/>
                </a:solidFill>
              </a:rPr>
              <a:t>Blur Kernel</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4180115"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6248409"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8316702"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4252699"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6320992"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8389285"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4455875"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6524169"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8592462"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5045553" y="9717365"/>
            <a:ext cx="4112700" cy="923330"/>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sz="6000">
                <a:solidFill>
                  <a:schemeClr val="tx1"/>
                </a:solidFill>
              </a:rPr>
              <a:t>Multiply</a:t>
            </a:r>
          </a:p>
        </p:txBody>
      </p:sp>
      <p:graphicFrame>
        <p:nvGraphicFramePr>
          <p:cNvPr id="12" name="Table 12">
            <a:extLst>
              <a:ext uri="{FF2B5EF4-FFF2-40B4-BE49-F238E27FC236}">
                <a16:creationId xmlns:a16="http://schemas.microsoft.com/office/drawing/2014/main" id="{86333F94-B6A0-FD76-5B44-651A227F2E93}"/>
              </a:ext>
            </a:extLst>
          </p:cNvPr>
          <p:cNvGraphicFramePr>
            <a:graphicFrameLocks noGrp="1"/>
          </p:cNvGraphicFramePr>
          <p:nvPr>
            <p:extLst>
              <p:ext uri="{D42A27DB-BD31-4B8C-83A1-F6EECF244321}">
                <p14:modId xmlns:p14="http://schemas.microsoft.com/office/powerpoint/2010/main" val="420472627"/>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8" name="Rectangle 27">
            <a:extLst>
              <a:ext uri="{FF2B5EF4-FFF2-40B4-BE49-F238E27FC236}">
                <a16:creationId xmlns:a16="http://schemas.microsoft.com/office/drawing/2014/main" id="{6D4E0A73-99DA-DB93-AC3E-8E41F5D4EC56}"/>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2E3F871-FD08-4250-EC5C-329AFF607D8C}"/>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a:solidFill>
                    <a:schemeClr val="bg1"/>
                  </a:solidFill>
                </a:endParaRPr>
              </a:p>
            </p:txBody>
          </p:sp>
        </mc:Choice>
        <mc:Fallback>
          <p:sp>
            <p:nvSpPr>
              <p:cNvPr id="40" name="TextBox 39">
                <a:extLst>
                  <a:ext uri="{FF2B5EF4-FFF2-40B4-BE49-F238E27FC236}">
                    <a16:creationId xmlns:a16="http://schemas.microsoft.com/office/drawing/2014/main" id="{62E3F871-FD08-4250-EC5C-329AFF607D8C}"/>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7483586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GenAI_slides1</Template>
  <Application>Microsoft Office PowerPoint</Application>
  <PresentationFormat>Custom</PresentationFormat>
  <Slides>28</Slides>
  <Notes>28</Notes>
  <HiddenSlides>0</HiddenSlide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Title Only</vt:lpstr>
      <vt:lpstr>2_Title &amp; Bullet</vt:lpstr>
      <vt:lpstr>3_Title &amp; Bullet</vt:lpstr>
      <vt:lpstr>Title &amp; Bullet</vt:lpstr>
      <vt:lpstr>Fundamentals of  Deep Learning</vt:lpstr>
      <vt:lpstr>PowerPoint Presentation</vt:lpstr>
      <vt:lpstr>Recap of the exercise</vt:lpstr>
      <vt:lpstr>PowerPoint Presentation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Padding</vt:lpstr>
      <vt:lpstr>Padding</vt:lpstr>
      <vt:lpstr>PowerPoint Presentation</vt:lpstr>
      <vt:lpstr>Kernels and Neural Networks</vt:lpstr>
      <vt:lpstr>Kernels and Neural Networks</vt:lpstr>
      <vt:lpstr>Kernels and Neural Networks</vt:lpstr>
      <vt:lpstr>Finding Edges</vt:lpstr>
      <vt:lpstr>Neural Network Perception</vt:lpstr>
      <vt:lpstr>Neural Network Perception</vt:lpstr>
      <vt:lpstr>PowerPoint Presentation</vt:lpstr>
      <vt:lpstr>Max Pooling</vt:lpstr>
      <vt:lpstr>Dropout</vt:lpstr>
      <vt:lpstr>Whole Architecture</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revision>1</cp:revision>
  <dcterms:created xsi:type="dcterms:W3CDTF">2023-09-14T23:38:20Z</dcterms:created>
  <dcterms:modified xsi:type="dcterms:W3CDTF">2024-11-29T17:05:07Z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